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6"/>
  </p:notesMasterIdLst>
  <p:sldIdLst>
    <p:sldId id="256" r:id="rId5"/>
  </p:sldIdLst>
  <p:sldSz cx="7556500" cy="10693400"/>
  <p:notesSz cx="6886575" cy="100187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680" userDrawn="1">
          <p15:clr>
            <a:srgbClr val="A4A3A4"/>
          </p15:clr>
        </p15:guide>
        <p15:guide id="2" pos="21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A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0B04C5-3F8E-43DB-8E2E-0332C87FB2E9}" v="24" dt="2026-07-23T16:18:01.03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41"/>
    <p:restoredTop sz="94658"/>
  </p:normalViewPr>
  <p:slideViewPr>
    <p:cSldViewPr>
      <p:cViewPr>
        <p:scale>
          <a:sx n="111" d="100"/>
          <a:sy n="111" d="100"/>
        </p:scale>
        <p:origin x="1146" y="-1650"/>
      </p:cViewPr>
      <p:guideLst>
        <p:guide orient="horz" pos="680"/>
        <p:guide pos="21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heatSheaflnn Pub" userId="a20a3875f03cd9a8" providerId="LiveId" clId="{A99C2062-4327-429D-8084-4B9F04F40BED}"/>
    <pc:docChg chg="undo custSel modSld">
      <pc:chgData name="WheatSheaflnn Pub" userId="a20a3875f03cd9a8" providerId="LiveId" clId="{A99C2062-4327-429D-8084-4B9F04F40BED}" dt="2026-07-23T16:19:29.012" v="5038" actId="313"/>
      <pc:docMkLst>
        <pc:docMk/>
      </pc:docMkLst>
      <pc:sldChg chg="addSp delSp modSp mod modNotesTx">
        <pc:chgData name="WheatSheaflnn Pub" userId="a20a3875f03cd9a8" providerId="LiveId" clId="{A99C2062-4327-429D-8084-4B9F04F40BED}" dt="2026-07-23T16:19:29.012" v="5038" actId="313"/>
        <pc:sldMkLst>
          <pc:docMk/>
          <pc:sldMk cId="0" sldId="256"/>
        </pc:sldMkLst>
        <pc:spChg chg="mod">
          <ac:chgData name="WheatSheaflnn Pub" userId="a20a3875f03cd9a8" providerId="LiveId" clId="{A99C2062-4327-429D-8084-4B9F04F40BED}" dt="2026-07-17T16:10:12.250" v="4758" actId="20577"/>
          <ac:spMkLst>
            <pc:docMk/>
            <pc:sldMk cId="0" sldId="256"/>
            <ac:spMk id="2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59:31.155" v="4247" actId="20577"/>
          <ac:spMkLst>
            <pc:docMk/>
            <pc:sldMk cId="0" sldId="256"/>
            <ac:spMk id="5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50:22.779" v="3915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57:26.274" v="4175" actId="20577"/>
          <ac:spMkLst>
            <pc:docMk/>
            <pc:sldMk cId="0" sldId="256"/>
            <ac:spMk id="7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59:12.866" v="4207" actId="1076"/>
          <ac:spMkLst>
            <pc:docMk/>
            <pc:sldMk cId="0" sldId="256"/>
            <ac:spMk id="8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03T10:29:42.616" v="1368" actId="20577"/>
          <ac:spMkLst>
            <pc:docMk/>
            <pc:sldMk cId="0" sldId="256"/>
            <ac:spMk id="10" creationId="{00000000-0000-0000-0000-000000000000}"/>
          </ac:spMkLst>
        </pc:spChg>
        <pc:spChg chg="add mod">
          <ac:chgData name="WheatSheaflnn Pub" userId="a20a3875f03cd9a8" providerId="LiveId" clId="{A99C2062-4327-429D-8084-4B9F04F40BED}" dt="2026-07-03T10:30:27.027" v="1384" actId="1037"/>
          <ac:spMkLst>
            <pc:docMk/>
            <pc:sldMk cId="0" sldId="256"/>
            <ac:spMk id="12" creationId="{C5506337-7870-9325-A050-061273E46758}"/>
          </ac:spMkLst>
        </pc:spChg>
        <pc:spChg chg="mod">
          <ac:chgData name="WheatSheaflnn Pub" userId="a20a3875f03cd9a8" providerId="LiveId" clId="{A99C2062-4327-429D-8084-4B9F04F40BED}" dt="2026-07-17T16:00:05.155" v="4328" actId="20577"/>
          <ac:spMkLst>
            <pc:docMk/>
            <pc:sldMk cId="0" sldId="256"/>
            <ac:spMk id="14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6:04:43.907" v="4588" actId="20577"/>
          <ac:spMkLst>
            <pc:docMk/>
            <pc:sldMk cId="0" sldId="256"/>
            <ac:spMk id="16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46:11.324" v="3657" actId="20577"/>
          <ac:spMkLst>
            <pc:docMk/>
            <pc:sldMk cId="0" sldId="256"/>
            <ac:spMk id="18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6:05:03.904" v="4589" actId="107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6:06:46.734" v="4739" actId="20577"/>
          <ac:spMkLst>
            <pc:docMk/>
            <pc:sldMk cId="0" sldId="256"/>
            <ac:spMk id="20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6:05:12.431" v="4590" actId="1076"/>
          <ac:spMkLst>
            <pc:docMk/>
            <pc:sldMk cId="0" sldId="256"/>
            <ac:spMk id="21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26:23.142" v="2777" actId="20577"/>
          <ac:spMkLst>
            <pc:docMk/>
            <pc:sldMk cId="0" sldId="256"/>
            <ac:spMk id="22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40:19.094" v="3149" actId="20577"/>
          <ac:spMkLst>
            <pc:docMk/>
            <pc:sldMk cId="0" sldId="256"/>
            <ac:spMk id="23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19:13.237" v="2329" actId="20577"/>
          <ac:spMkLst>
            <pc:docMk/>
            <pc:sldMk cId="0" sldId="256"/>
            <ac:spMk id="35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22:13.236" v="2583" actId="20577"/>
          <ac:spMkLst>
            <pc:docMk/>
            <pc:sldMk cId="0" sldId="256"/>
            <ac:spMk id="36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22:18.924" v="2587" actId="20577"/>
          <ac:spMkLst>
            <pc:docMk/>
            <pc:sldMk cId="0" sldId="256"/>
            <ac:spMk id="37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24:56.930" v="2741" actId="1076"/>
          <ac:spMkLst>
            <pc:docMk/>
            <pc:sldMk cId="0" sldId="256"/>
            <ac:spMk id="38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24:21.970" v="2734" actId="20577"/>
          <ac:spMkLst>
            <pc:docMk/>
            <pc:sldMk cId="0" sldId="256"/>
            <ac:spMk id="39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39:07.939" v="3139" actId="14100"/>
          <ac:spMkLst>
            <pc:docMk/>
            <pc:sldMk cId="0" sldId="256"/>
            <ac:spMk id="40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17T15:40:06.742" v="3146" actId="1076"/>
          <ac:spMkLst>
            <pc:docMk/>
            <pc:sldMk cId="0" sldId="256"/>
            <ac:spMk id="41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23T16:19:29.012" v="5038" actId="313"/>
          <ac:spMkLst>
            <pc:docMk/>
            <pc:sldMk cId="0" sldId="256"/>
            <ac:spMk id="42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23T16:19:18.594" v="5037" actId="20577"/>
          <ac:spMkLst>
            <pc:docMk/>
            <pc:sldMk cId="0" sldId="256"/>
            <ac:spMk id="43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03T10:27:51.994" v="1324" actId="14100"/>
          <ac:spMkLst>
            <pc:docMk/>
            <pc:sldMk cId="0" sldId="256"/>
            <ac:spMk id="45" creationId="{00000000-0000-0000-0000-000000000000}"/>
          </ac:spMkLst>
        </pc:spChg>
        <pc:spChg chg="mod">
          <ac:chgData name="WheatSheaflnn Pub" userId="a20a3875f03cd9a8" providerId="LiveId" clId="{A99C2062-4327-429D-8084-4B9F04F40BED}" dt="2026-07-03T10:30:27.027" v="1384" actId="1037"/>
          <ac:spMkLst>
            <pc:docMk/>
            <pc:sldMk cId="0" sldId="256"/>
            <ac:spMk id="49" creationId="{CF834CFE-68D1-F735-BCC8-4E37F95DC54C}"/>
          </ac:spMkLst>
        </pc:spChg>
        <pc:spChg chg="mod">
          <ac:chgData name="WheatSheaflnn Pub" userId="a20a3875f03cd9a8" providerId="LiveId" clId="{A99C2062-4327-429D-8084-4B9F04F40BED}" dt="2026-07-17T15:14:44.092" v="1982" actId="20577"/>
          <ac:spMkLst>
            <pc:docMk/>
            <pc:sldMk cId="0" sldId="256"/>
            <ac:spMk id="51" creationId="{F8127B33-61A7-2235-98E6-2D45025C6379}"/>
          </ac:spMkLst>
        </pc:spChg>
        <pc:spChg chg="add mod">
          <ac:chgData name="WheatSheaflnn Pub" userId="a20a3875f03cd9a8" providerId="LiveId" clId="{A99C2062-4327-429D-8084-4B9F04F40BED}" dt="2026-07-23T16:16:28.189" v="4836" actId="20577"/>
          <ac:spMkLst>
            <pc:docMk/>
            <pc:sldMk cId="0" sldId="256"/>
            <ac:spMk id="53" creationId="{1B3088B3-BCC3-B687-2610-CF36C317C843}"/>
          </ac:spMkLst>
        </pc:spChg>
        <pc:spChg chg="add mod">
          <ac:chgData name="WheatSheaflnn Pub" userId="a20a3875f03cd9a8" providerId="LiveId" clId="{A99C2062-4327-429D-8084-4B9F04F40BED}" dt="2026-07-23T16:16:49.349" v="4843" actId="20577"/>
          <ac:spMkLst>
            <pc:docMk/>
            <pc:sldMk cId="0" sldId="256"/>
            <ac:spMk id="55" creationId="{B6DEAE36-7F8B-2AE6-E3D8-BF52D62DC10B}"/>
          </ac:spMkLst>
        </pc:spChg>
        <pc:spChg chg="add mod">
          <ac:chgData name="WheatSheaflnn Pub" userId="a20a3875f03cd9a8" providerId="LiveId" clId="{A99C2062-4327-429D-8084-4B9F04F40BED}" dt="2026-07-17T16:05:19.018" v="4591" actId="1076"/>
          <ac:spMkLst>
            <pc:docMk/>
            <pc:sldMk cId="0" sldId="256"/>
            <ac:spMk id="57" creationId="{32ECDC8F-3A7E-7DA2-66EC-B0E29CD0BE94}"/>
          </ac:spMkLst>
        </pc:spChg>
        <pc:spChg chg="add mod">
          <ac:chgData name="WheatSheaflnn Pub" userId="a20a3875f03cd9a8" providerId="LiveId" clId="{A99C2062-4327-429D-8084-4B9F04F40BED}" dt="2026-07-17T15:59:04.140" v="4206" actId="1076"/>
          <ac:spMkLst>
            <pc:docMk/>
            <pc:sldMk cId="0" sldId="256"/>
            <ac:spMk id="61" creationId="{08C02FD5-321D-F6D5-2027-96AF1600062C}"/>
          </ac:spMkLst>
        </pc:spChg>
        <pc:spChg chg="add del mod">
          <ac:chgData name="WheatSheaflnn Pub" userId="a20a3875f03cd9a8" providerId="LiveId" clId="{A99C2062-4327-429D-8084-4B9F04F40BED}" dt="2026-07-17T16:07:23.620" v="4745" actId="20577"/>
          <ac:spMkLst>
            <pc:docMk/>
            <pc:sldMk cId="0" sldId="256"/>
            <ac:spMk id="63" creationId="{27A6B90D-5D9F-A9A8-E35F-3710C9DD6EE6}"/>
          </ac:spMkLst>
        </pc:spChg>
        <pc:graphicFrameChg chg="mod modGraphic">
          <ac:chgData name="WheatSheaflnn Pub" userId="a20a3875f03cd9a8" providerId="LiveId" clId="{A99C2062-4327-429D-8084-4B9F04F40BED}" dt="2026-07-17T16:08:31.160" v="4757" actId="20577"/>
          <ac:graphicFrameMkLst>
            <pc:docMk/>
            <pc:sldMk cId="0" sldId="256"/>
            <ac:graphicFrameMk id="44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0488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489B6-8511-4F02-8026-E59DC4D6A38F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7900" y="1252538"/>
            <a:ext cx="23907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08625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0488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761CE-DDB3-43F5-AFFD-5E325FFB62B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292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761CE-DDB3-43F5-AFFD-5E325FFB62B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610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0" i="0">
                <a:solidFill>
                  <a:srgbClr val="C2965E"/>
                </a:solidFill>
                <a:latin typeface="Benne"/>
                <a:cs typeface="Benne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GB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680"/>
              </a:lnSpc>
            </a:pPr>
            <a:r>
              <a:rPr dirty="0"/>
              <a:t>Please</a:t>
            </a:r>
            <a:r>
              <a:rPr spc="95" dirty="0"/>
              <a:t> </a:t>
            </a:r>
            <a:r>
              <a:rPr dirty="0"/>
              <a:t>advise</a:t>
            </a:r>
            <a:r>
              <a:rPr spc="100" dirty="0"/>
              <a:t> </a:t>
            </a:r>
            <a:r>
              <a:rPr dirty="0"/>
              <a:t>us</a:t>
            </a:r>
            <a:r>
              <a:rPr spc="100" dirty="0"/>
              <a:t> </a:t>
            </a:r>
            <a:r>
              <a:rPr dirty="0"/>
              <a:t>of</a:t>
            </a:r>
            <a:r>
              <a:rPr spc="100" dirty="0"/>
              <a:t> </a:t>
            </a:r>
            <a:r>
              <a:rPr dirty="0"/>
              <a:t>any</a:t>
            </a:r>
            <a:r>
              <a:rPr spc="100" dirty="0"/>
              <a:t> </a:t>
            </a:r>
            <a:r>
              <a:rPr dirty="0"/>
              <a:t>allergens</a:t>
            </a:r>
            <a:r>
              <a:rPr spc="100" dirty="0"/>
              <a:t> </a:t>
            </a:r>
            <a:r>
              <a:rPr dirty="0"/>
              <a:t>prior</a:t>
            </a:r>
            <a:r>
              <a:rPr spc="100" dirty="0"/>
              <a:t> </a:t>
            </a:r>
            <a:r>
              <a:rPr dirty="0"/>
              <a:t>to</a:t>
            </a:r>
            <a:r>
              <a:rPr spc="100" dirty="0"/>
              <a:t> </a:t>
            </a:r>
            <a:r>
              <a:rPr spc="-10" dirty="0"/>
              <a:t>ordering.</a:t>
            </a:r>
          </a:p>
          <a:p>
            <a:pPr marL="12700">
              <a:lnSpc>
                <a:spcPct val="100000"/>
              </a:lnSpc>
            </a:pPr>
            <a:r>
              <a:rPr spc="10" dirty="0"/>
              <a:t>A</a:t>
            </a:r>
            <a:r>
              <a:rPr spc="55" dirty="0"/>
              <a:t> </a:t>
            </a:r>
            <a:r>
              <a:rPr spc="10" dirty="0"/>
              <a:t>discretionary</a:t>
            </a:r>
            <a:r>
              <a:rPr spc="60" dirty="0"/>
              <a:t> </a:t>
            </a:r>
            <a:r>
              <a:rPr spc="10" dirty="0"/>
              <a:t>12.5%</a:t>
            </a:r>
            <a:r>
              <a:rPr spc="60" dirty="0"/>
              <a:t> </a:t>
            </a:r>
            <a:r>
              <a:rPr spc="10" dirty="0"/>
              <a:t>service</a:t>
            </a:r>
            <a:r>
              <a:rPr spc="60" dirty="0"/>
              <a:t> </a:t>
            </a:r>
            <a:r>
              <a:rPr spc="10" dirty="0"/>
              <a:t>charge</a:t>
            </a:r>
            <a:r>
              <a:rPr spc="55" dirty="0"/>
              <a:t> </a:t>
            </a:r>
            <a:r>
              <a:rPr spc="10" dirty="0"/>
              <a:t>will</a:t>
            </a:r>
            <a:r>
              <a:rPr spc="60" dirty="0"/>
              <a:t> </a:t>
            </a:r>
            <a:r>
              <a:rPr spc="10" dirty="0"/>
              <a:t>be</a:t>
            </a:r>
            <a:r>
              <a:rPr spc="60" dirty="0"/>
              <a:t> </a:t>
            </a:r>
            <a:r>
              <a:rPr spc="10" dirty="0"/>
              <a:t>added</a:t>
            </a:r>
            <a:r>
              <a:rPr spc="60" dirty="0"/>
              <a:t> </a:t>
            </a:r>
            <a:r>
              <a:rPr spc="10" dirty="0"/>
              <a:t>to</a:t>
            </a:r>
            <a:r>
              <a:rPr spc="60" dirty="0"/>
              <a:t> </a:t>
            </a:r>
            <a:r>
              <a:rPr spc="10" dirty="0"/>
              <a:t>your</a:t>
            </a:r>
            <a:r>
              <a:rPr spc="55" dirty="0"/>
              <a:t> </a:t>
            </a:r>
            <a:r>
              <a:rPr spc="-10" dirty="0"/>
              <a:t>bill.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930"/>
              </a:lnSpc>
            </a:pPr>
            <a:r>
              <a:rPr spc="-10" dirty="0"/>
              <a:t>thewheatsheafchiltonfoliat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0" i="0">
                <a:solidFill>
                  <a:srgbClr val="C2965E"/>
                </a:solidFill>
                <a:latin typeface="Benne"/>
                <a:cs typeface="Benne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680"/>
              </a:lnSpc>
            </a:pPr>
            <a:r>
              <a:rPr dirty="0"/>
              <a:t>Please</a:t>
            </a:r>
            <a:r>
              <a:rPr spc="95" dirty="0"/>
              <a:t> </a:t>
            </a:r>
            <a:r>
              <a:rPr dirty="0"/>
              <a:t>advise</a:t>
            </a:r>
            <a:r>
              <a:rPr spc="100" dirty="0"/>
              <a:t> </a:t>
            </a:r>
            <a:r>
              <a:rPr dirty="0"/>
              <a:t>us</a:t>
            </a:r>
            <a:r>
              <a:rPr spc="100" dirty="0"/>
              <a:t> </a:t>
            </a:r>
            <a:r>
              <a:rPr dirty="0"/>
              <a:t>of</a:t>
            </a:r>
            <a:r>
              <a:rPr spc="100" dirty="0"/>
              <a:t> </a:t>
            </a:r>
            <a:r>
              <a:rPr dirty="0"/>
              <a:t>any</a:t>
            </a:r>
            <a:r>
              <a:rPr spc="100" dirty="0"/>
              <a:t> </a:t>
            </a:r>
            <a:r>
              <a:rPr dirty="0"/>
              <a:t>allergens</a:t>
            </a:r>
            <a:r>
              <a:rPr spc="100" dirty="0"/>
              <a:t> </a:t>
            </a:r>
            <a:r>
              <a:rPr dirty="0"/>
              <a:t>prior</a:t>
            </a:r>
            <a:r>
              <a:rPr spc="100" dirty="0"/>
              <a:t> </a:t>
            </a:r>
            <a:r>
              <a:rPr dirty="0"/>
              <a:t>to</a:t>
            </a:r>
            <a:r>
              <a:rPr spc="100" dirty="0"/>
              <a:t> </a:t>
            </a:r>
            <a:r>
              <a:rPr spc="-10" dirty="0"/>
              <a:t>ordering.</a:t>
            </a:r>
          </a:p>
          <a:p>
            <a:pPr marL="12700">
              <a:lnSpc>
                <a:spcPct val="100000"/>
              </a:lnSpc>
            </a:pPr>
            <a:r>
              <a:rPr spc="10" dirty="0"/>
              <a:t>A</a:t>
            </a:r>
            <a:r>
              <a:rPr spc="55" dirty="0"/>
              <a:t> </a:t>
            </a:r>
            <a:r>
              <a:rPr spc="10" dirty="0"/>
              <a:t>discretionary</a:t>
            </a:r>
            <a:r>
              <a:rPr spc="60" dirty="0"/>
              <a:t> </a:t>
            </a:r>
            <a:r>
              <a:rPr spc="10" dirty="0"/>
              <a:t>12.5%</a:t>
            </a:r>
            <a:r>
              <a:rPr spc="60" dirty="0"/>
              <a:t> </a:t>
            </a:r>
            <a:r>
              <a:rPr spc="10" dirty="0"/>
              <a:t>service</a:t>
            </a:r>
            <a:r>
              <a:rPr spc="60" dirty="0"/>
              <a:t> </a:t>
            </a:r>
            <a:r>
              <a:rPr spc="10" dirty="0"/>
              <a:t>charge</a:t>
            </a:r>
            <a:r>
              <a:rPr spc="55" dirty="0"/>
              <a:t> </a:t>
            </a:r>
            <a:r>
              <a:rPr spc="10" dirty="0"/>
              <a:t>will</a:t>
            </a:r>
            <a:r>
              <a:rPr spc="60" dirty="0"/>
              <a:t> </a:t>
            </a:r>
            <a:r>
              <a:rPr spc="10" dirty="0"/>
              <a:t>be</a:t>
            </a:r>
            <a:r>
              <a:rPr spc="60" dirty="0"/>
              <a:t> </a:t>
            </a:r>
            <a:r>
              <a:rPr spc="10" dirty="0"/>
              <a:t>added</a:t>
            </a:r>
            <a:r>
              <a:rPr spc="60" dirty="0"/>
              <a:t> </a:t>
            </a:r>
            <a:r>
              <a:rPr spc="10" dirty="0"/>
              <a:t>to</a:t>
            </a:r>
            <a:r>
              <a:rPr spc="60" dirty="0"/>
              <a:t> </a:t>
            </a:r>
            <a:r>
              <a:rPr spc="10" dirty="0"/>
              <a:t>your</a:t>
            </a:r>
            <a:r>
              <a:rPr spc="55" dirty="0"/>
              <a:t> </a:t>
            </a:r>
            <a:r>
              <a:rPr spc="-10" dirty="0"/>
              <a:t>bill.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930"/>
              </a:lnSpc>
            </a:pPr>
            <a:r>
              <a:rPr spc="-10" dirty="0"/>
              <a:t>thewheatsheafchiltonfoliat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0" i="0">
                <a:solidFill>
                  <a:srgbClr val="C2965E"/>
                </a:solidFill>
                <a:latin typeface="Benne"/>
                <a:cs typeface="Benne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680"/>
              </a:lnSpc>
            </a:pPr>
            <a:r>
              <a:rPr dirty="0"/>
              <a:t>Please</a:t>
            </a:r>
            <a:r>
              <a:rPr spc="95" dirty="0"/>
              <a:t> </a:t>
            </a:r>
            <a:r>
              <a:rPr dirty="0"/>
              <a:t>advise</a:t>
            </a:r>
            <a:r>
              <a:rPr spc="100" dirty="0"/>
              <a:t> </a:t>
            </a:r>
            <a:r>
              <a:rPr dirty="0"/>
              <a:t>us</a:t>
            </a:r>
            <a:r>
              <a:rPr spc="100" dirty="0"/>
              <a:t> </a:t>
            </a:r>
            <a:r>
              <a:rPr dirty="0"/>
              <a:t>of</a:t>
            </a:r>
            <a:r>
              <a:rPr spc="100" dirty="0"/>
              <a:t> </a:t>
            </a:r>
            <a:r>
              <a:rPr dirty="0"/>
              <a:t>any</a:t>
            </a:r>
            <a:r>
              <a:rPr spc="100" dirty="0"/>
              <a:t> </a:t>
            </a:r>
            <a:r>
              <a:rPr dirty="0"/>
              <a:t>allergens</a:t>
            </a:r>
            <a:r>
              <a:rPr spc="100" dirty="0"/>
              <a:t> </a:t>
            </a:r>
            <a:r>
              <a:rPr dirty="0"/>
              <a:t>prior</a:t>
            </a:r>
            <a:r>
              <a:rPr spc="100" dirty="0"/>
              <a:t> </a:t>
            </a:r>
            <a:r>
              <a:rPr dirty="0"/>
              <a:t>to</a:t>
            </a:r>
            <a:r>
              <a:rPr spc="100" dirty="0"/>
              <a:t> </a:t>
            </a:r>
            <a:r>
              <a:rPr spc="-10" dirty="0"/>
              <a:t>ordering.</a:t>
            </a:r>
          </a:p>
          <a:p>
            <a:pPr marL="12700">
              <a:lnSpc>
                <a:spcPct val="100000"/>
              </a:lnSpc>
            </a:pPr>
            <a:r>
              <a:rPr spc="10" dirty="0"/>
              <a:t>A</a:t>
            </a:r>
            <a:r>
              <a:rPr spc="55" dirty="0"/>
              <a:t> </a:t>
            </a:r>
            <a:r>
              <a:rPr spc="10" dirty="0"/>
              <a:t>discretionary</a:t>
            </a:r>
            <a:r>
              <a:rPr spc="60" dirty="0"/>
              <a:t> </a:t>
            </a:r>
            <a:r>
              <a:rPr spc="10" dirty="0"/>
              <a:t>12.5%</a:t>
            </a:r>
            <a:r>
              <a:rPr spc="60" dirty="0"/>
              <a:t> </a:t>
            </a:r>
            <a:r>
              <a:rPr spc="10" dirty="0"/>
              <a:t>service</a:t>
            </a:r>
            <a:r>
              <a:rPr spc="60" dirty="0"/>
              <a:t> </a:t>
            </a:r>
            <a:r>
              <a:rPr spc="10" dirty="0"/>
              <a:t>charge</a:t>
            </a:r>
            <a:r>
              <a:rPr spc="55" dirty="0"/>
              <a:t> </a:t>
            </a:r>
            <a:r>
              <a:rPr spc="10" dirty="0"/>
              <a:t>will</a:t>
            </a:r>
            <a:r>
              <a:rPr spc="60" dirty="0"/>
              <a:t> </a:t>
            </a:r>
            <a:r>
              <a:rPr spc="10" dirty="0"/>
              <a:t>be</a:t>
            </a:r>
            <a:r>
              <a:rPr spc="60" dirty="0"/>
              <a:t> </a:t>
            </a:r>
            <a:r>
              <a:rPr spc="10" dirty="0"/>
              <a:t>added</a:t>
            </a:r>
            <a:r>
              <a:rPr spc="60" dirty="0"/>
              <a:t> </a:t>
            </a:r>
            <a:r>
              <a:rPr spc="10" dirty="0"/>
              <a:t>to</a:t>
            </a:r>
            <a:r>
              <a:rPr spc="60" dirty="0"/>
              <a:t> </a:t>
            </a:r>
            <a:r>
              <a:rPr spc="10" dirty="0"/>
              <a:t>your</a:t>
            </a:r>
            <a:r>
              <a:rPr spc="55" dirty="0"/>
              <a:t> </a:t>
            </a:r>
            <a:r>
              <a:rPr spc="-10" dirty="0"/>
              <a:t>bill.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930"/>
              </a:lnSpc>
            </a:pPr>
            <a:r>
              <a:rPr spc="-10" dirty="0"/>
              <a:t>thewheatsheafchiltonfoliat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150" b="0" i="0">
                <a:solidFill>
                  <a:srgbClr val="C2965E"/>
                </a:solidFill>
                <a:latin typeface="Benne"/>
                <a:cs typeface="Benne"/>
              </a:defRPr>
            </a:lvl1pPr>
          </a:lstStyle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680"/>
              </a:lnSpc>
            </a:pPr>
            <a:r>
              <a:rPr dirty="0"/>
              <a:t>Please</a:t>
            </a:r>
            <a:r>
              <a:rPr spc="95" dirty="0"/>
              <a:t> </a:t>
            </a:r>
            <a:r>
              <a:rPr dirty="0"/>
              <a:t>advise</a:t>
            </a:r>
            <a:r>
              <a:rPr spc="100" dirty="0"/>
              <a:t> </a:t>
            </a:r>
            <a:r>
              <a:rPr dirty="0"/>
              <a:t>us</a:t>
            </a:r>
            <a:r>
              <a:rPr spc="100" dirty="0"/>
              <a:t> </a:t>
            </a:r>
            <a:r>
              <a:rPr dirty="0"/>
              <a:t>of</a:t>
            </a:r>
            <a:r>
              <a:rPr spc="100" dirty="0"/>
              <a:t> </a:t>
            </a:r>
            <a:r>
              <a:rPr dirty="0"/>
              <a:t>any</a:t>
            </a:r>
            <a:r>
              <a:rPr spc="100" dirty="0"/>
              <a:t> </a:t>
            </a:r>
            <a:r>
              <a:rPr dirty="0"/>
              <a:t>allergens</a:t>
            </a:r>
            <a:r>
              <a:rPr spc="100" dirty="0"/>
              <a:t> </a:t>
            </a:r>
            <a:r>
              <a:rPr dirty="0"/>
              <a:t>prior</a:t>
            </a:r>
            <a:r>
              <a:rPr spc="100" dirty="0"/>
              <a:t> </a:t>
            </a:r>
            <a:r>
              <a:rPr dirty="0"/>
              <a:t>to</a:t>
            </a:r>
            <a:r>
              <a:rPr spc="100" dirty="0"/>
              <a:t> </a:t>
            </a:r>
            <a:r>
              <a:rPr spc="-10" dirty="0"/>
              <a:t>ordering.</a:t>
            </a:r>
          </a:p>
          <a:p>
            <a:pPr marL="12700">
              <a:lnSpc>
                <a:spcPct val="100000"/>
              </a:lnSpc>
            </a:pPr>
            <a:r>
              <a:rPr spc="10" dirty="0"/>
              <a:t>A</a:t>
            </a:r>
            <a:r>
              <a:rPr spc="55" dirty="0"/>
              <a:t> </a:t>
            </a:r>
            <a:r>
              <a:rPr spc="10" dirty="0"/>
              <a:t>discretionary</a:t>
            </a:r>
            <a:r>
              <a:rPr spc="60" dirty="0"/>
              <a:t> </a:t>
            </a:r>
            <a:r>
              <a:rPr spc="10" dirty="0"/>
              <a:t>12.5%</a:t>
            </a:r>
            <a:r>
              <a:rPr spc="60" dirty="0"/>
              <a:t> </a:t>
            </a:r>
            <a:r>
              <a:rPr spc="10" dirty="0"/>
              <a:t>service</a:t>
            </a:r>
            <a:r>
              <a:rPr spc="60" dirty="0"/>
              <a:t> </a:t>
            </a:r>
            <a:r>
              <a:rPr spc="10" dirty="0"/>
              <a:t>charge</a:t>
            </a:r>
            <a:r>
              <a:rPr spc="55" dirty="0"/>
              <a:t> </a:t>
            </a:r>
            <a:r>
              <a:rPr spc="10" dirty="0"/>
              <a:t>will</a:t>
            </a:r>
            <a:r>
              <a:rPr spc="60" dirty="0"/>
              <a:t> </a:t>
            </a:r>
            <a:r>
              <a:rPr spc="10" dirty="0"/>
              <a:t>be</a:t>
            </a:r>
            <a:r>
              <a:rPr spc="60" dirty="0"/>
              <a:t> </a:t>
            </a:r>
            <a:r>
              <a:rPr spc="10" dirty="0"/>
              <a:t>added</a:t>
            </a:r>
            <a:r>
              <a:rPr spc="60" dirty="0"/>
              <a:t> </a:t>
            </a:r>
            <a:r>
              <a:rPr spc="10" dirty="0"/>
              <a:t>to</a:t>
            </a:r>
            <a:r>
              <a:rPr spc="60" dirty="0"/>
              <a:t> </a:t>
            </a:r>
            <a:r>
              <a:rPr spc="10" dirty="0"/>
              <a:t>your</a:t>
            </a:r>
            <a:r>
              <a:rPr spc="55" dirty="0"/>
              <a:t> </a:t>
            </a:r>
            <a:r>
              <a:rPr spc="-10" dirty="0"/>
              <a:t>bill.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930"/>
              </a:lnSpc>
            </a:pPr>
            <a:r>
              <a:rPr spc="-10" dirty="0"/>
              <a:t>thewheatsheafchiltonfoliat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680"/>
              </a:lnSpc>
            </a:pPr>
            <a:r>
              <a:rPr dirty="0"/>
              <a:t>Please</a:t>
            </a:r>
            <a:r>
              <a:rPr spc="95" dirty="0"/>
              <a:t> </a:t>
            </a:r>
            <a:r>
              <a:rPr dirty="0"/>
              <a:t>advise</a:t>
            </a:r>
            <a:r>
              <a:rPr spc="100" dirty="0"/>
              <a:t> </a:t>
            </a:r>
            <a:r>
              <a:rPr dirty="0"/>
              <a:t>us</a:t>
            </a:r>
            <a:r>
              <a:rPr spc="100" dirty="0"/>
              <a:t> </a:t>
            </a:r>
            <a:r>
              <a:rPr dirty="0"/>
              <a:t>of</a:t>
            </a:r>
            <a:r>
              <a:rPr spc="100" dirty="0"/>
              <a:t> </a:t>
            </a:r>
            <a:r>
              <a:rPr dirty="0"/>
              <a:t>any</a:t>
            </a:r>
            <a:r>
              <a:rPr spc="100" dirty="0"/>
              <a:t> </a:t>
            </a:r>
            <a:r>
              <a:rPr dirty="0"/>
              <a:t>allergens</a:t>
            </a:r>
            <a:r>
              <a:rPr spc="100" dirty="0"/>
              <a:t> </a:t>
            </a:r>
            <a:r>
              <a:rPr dirty="0"/>
              <a:t>prior</a:t>
            </a:r>
            <a:r>
              <a:rPr spc="100" dirty="0"/>
              <a:t> </a:t>
            </a:r>
            <a:r>
              <a:rPr dirty="0"/>
              <a:t>to</a:t>
            </a:r>
            <a:r>
              <a:rPr spc="100" dirty="0"/>
              <a:t> </a:t>
            </a:r>
            <a:r>
              <a:rPr spc="-10" dirty="0"/>
              <a:t>ordering.</a:t>
            </a:r>
          </a:p>
          <a:p>
            <a:pPr marL="12700">
              <a:lnSpc>
                <a:spcPct val="100000"/>
              </a:lnSpc>
            </a:pPr>
            <a:r>
              <a:rPr spc="10" dirty="0"/>
              <a:t>A</a:t>
            </a:r>
            <a:r>
              <a:rPr spc="55" dirty="0"/>
              <a:t> </a:t>
            </a:r>
            <a:r>
              <a:rPr spc="10" dirty="0"/>
              <a:t>discretionary</a:t>
            </a:r>
            <a:r>
              <a:rPr spc="60" dirty="0"/>
              <a:t> </a:t>
            </a:r>
            <a:r>
              <a:rPr spc="10" dirty="0"/>
              <a:t>12.5%</a:t>
            </a:r>
            <a:r>
              <a:rPr spc="60" dirty="0"/>
              <a:t> </a:t>
            </a:r>
            <a:r>
              <a:rPr spc="10" dirty="0"/>
              <a:t>service</a:t>
            </a:r>
            <a:r>
              <a:rPr spc="60" dirty="0"/>
              <a:t> </a:t>
            </a:r>
            <a:r>
              <a:rPr spc="10" dirty="0"/>
              <a:t>charge</a:t>
            </a:r>
            <a:r>
              <a:rPr spc="55" dirty="0"/>
              <a:t> </a:t>
            </a:r>
            <a:r>
              <a:rPr spc="10" dirty="0"/>
              <a:t>will</a:t>
            </a:r>
            <a:r>
              <a:rPr spc="60" dirty="0"/>
              <a:t> </a:t>
            </a:r>
            <a:r>
              <a:rPr spc="10" dirty="0"/>
              <a:t>be</a:t>
            </a:r>
            <a:r>
              <a:rPr spc="60" dirty="0"/>
              <a:t> </a:t>
            </a:r>
            <a:r>
              <a:rPr spc="10" dirty="0"/>
              <a:t>added</a:t>
            </a:r>
            <a:r>
              <a:rPr spc="60" dirty="0"/>
              <a:t> </a:t>
            </a:r>
            <a:r>
              <a:rPr spc="10" dirty="0"/>
              <a:t>to</a:t>
            </a:r>
            <a:r>
              <a:rPr spc="60" dirty="0"/>
              <a:t> </a:t>
            </a:r>
            <a:r>
              <a:rPr spc="10" dirty="0"/>
              <a:t>your</a:t>
            </a:r>
            <a:r>
              <a:rPr spc="55" dirty="0"/>
              <a:t> </a:t>
            </a:r>
            <a:r>
              <a:rPr spc="-10" dirty="0"/>
              <a:t>bill.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930"/>
              </a:lnSpc>
            </a:pPr>
            <a:r>
              <a:rPr spc="-10" dirty="0"/>
              <a:t>thewheatsheafchiltonfoliat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60309" cy="10692130"/>
          </a:xfrm>
          <a:custGeom>
            <a:avLst/>
            <a:gdLst/>
            <a:ahLst/>
            <a:cxnLst/>
            <a:rect l="l" t="t" r="r" b="b"/>
            <a:pathLst>
              <a:path w="7560309" h="10692130">
                <a:moveTo>
                  <a:pt x="7559992" y="0"/>
                </a:moveTo>
                <a:lnTo>
                  <a:pt x="0" y="0"/>
                </a:lnTo>
                <a:lnTo>
                  <a:pt x="0" y="10692003"/>
                </a:lnTo>
                <a:lnTo>
                  <a:pt x="7559992" y="10692003"/>
                </a:lnTo>
                <a:lnTo>
                  <a:pt x="7559992" y="0"/>
                </a:lnTo>
                <a:close/>
              </a:path>
            </a:pathLst>
          </a:custGeom>
          <a:solidFill>
            <a:srgbClr val="F8F5E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7295" y="7644003"/>
            <a:ext cx="2798089" cy="304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2300" y="465371"/>
            <a:ext cx="2071370" cy="358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0" i="0">
                <a:solidFill>
                  <a:srgbClr val="C2965E"/>
                </a:solidFill>
                <a:latin typeface="Benne"/>
                <a:cs typeface="Benn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7300" y="10139968"/>
            <a:ext cx="2303145" cy="220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680"/>
              </a:lnSpc>
            </a:pPr>
            <a:r>
              <a:rPr dirty="0"/>
              <a:t>Please</a:t>
            </a:r>
            <a:r>
              <a:rPr spc="95" dirty="0"/>
              <a:t> </a:t>
            </a:r>
            <a:r>
              <a:rPr dirty="0"/>
              <a:t>advise</a:t>
            </a:r>
            <a:r>
              <a:rPr spc="100" dirty="0"/>
              <a:t> </a:t>
            </a:r>
            <a:r>
              <a:rPr dirty="0"/>
              <a:t>us</a:t>
            </a:r>
            <a:r>
              <a:rPr spc="100" dirty="0"/>
              <a:t> </a:t>
            </a:r>
            <a:r>
              <a:rPr dirty="0"/>
              <a:t>of</a:t>
            </a:r>
            <a:r>
              <a:rPr spc="100" dirty="0"/>
              <a:t> </a:t>
            </a:r>
            <a:r>
              <a:rPr dirty="0"/>
              <a:t>any</a:t>
            </a:r>
            <a:r>
              <a:rPr spc="100" dirty="0"/>
              <a:t> </a:t>
            </a:r>
            <a:r>
              <a:rPr dirty="0"/>
              <a:t>allergens</a:t>
            </a:r>
            <a:r>
              <a:rPr spc="100" dirty="0"/>
              <a:t> </a:t>
            </a:r>
            <a:r>
              <a:rPr dirty="0"/>
              <a:t>prior</a:t>
            </a:r>
            <a:r>
              <a:rPr spc="100" dirty="0"/>
              <a:t> </a:t>
            </a:r>
            <a:r>
              <a:rPr dirty="0"/>
              <a:t>to</a:t>
            </a:r>
            <a:r>
              <a:rPr spc="100" dirty="0"/>
              <a:t> </a:t>
            </a:r>
            <a:r>
              <a:rPr spc="-10" dirty="0"/>
              <a:t>ordering.</a:t>
            </a:r>
          </a:p>
          <a:p>
            <a:pPr marL="12700">
              <a:lnSpc>
                <a:spcPct val="100000"/>
              </a:lnSpc>
            </a:pPr>
            <a:r>
              <a:rPr spc="10" dirty="0"/>
              <a:t>A</a:t>
            </a:r>
            <a:r>
              <a:rPr spc="55" dirty="0"/>
              <a:t> </a:t>
            </a:r>
            <a:r>
              <a:rPr spc="10" dirty="0"/>
              <a:t>discretionary</a:t>
            </a:r>
            <a:r>
              <a:rPr spc="60" dirty="0"/>
              <a:t> </a:t>
            </a:r>
            <a:r>
              <a:rPr spc="10" dirty="0"/>
              <a:t>12.5%</a:t>
            </a:r>
            <a:r>
              <a:rPr spc="60" dirty="0"/>
              <a:t> </a:t>
            </a:r>
            <a:r>
              <a:rPr spc="10" dirty="0"/>
              <a:t>service</a:t>
            </a:r>
            <a:r>
              <a:rPr spc="60" dirty="0"/>
              <a:t> </a:t>
            </a:r>
            <a:r>
              <a:rPr spc="10" dirty="0"/>
              <a:t>charge</a:t>
            </a:r>
            <a:r>
              <a:rPr spc="55" dirty="0"/>
              <a:t> </a:t>
            </a:r>
            <a:r>
              <a:rPr spc="10" dirty="0"/>
              <a:t>will</a:t>
            </a:r>
            <a:r>
              <a:rPr spc="60" dirty="0"/>
              <a:t> </a:t>
            </a:r>
            <a:r>
              <a:rPr spc="10" dirty="0"/>
              <a:t>be</a:t>
            </a:r>
            <a:r>
              <a:rPr spc="60" dirty="0"/>
              <a:t> </a:t>
            </a:r>
            <a:r>
              <a:rPr spc="10" dirty="0"/>
              <a:t>added</a:t>
            </a:r>
            <a:r>
              <a:rPr spc="60" dirty="0"/>
              <a:t> </a:t>
            </a:r>
            <a:r>
              <a:rPr spc="10" dirty="0"/>
              <a:t>to</a:t>
            </a:r>
            <a:r>
              <a:rPr spc="60" dirty="0"/>
              <a:t> </a:t>
            </a:r>
            <a:r>
              <a:rPr spc="10" dirty="0"/>
              <a:t>your</a:t>
            </a:r>
            <a:r>
              <a:rPr spc="55" dirty="0"/>
              <a:t> </a:t>
            </a:r>
            <a:r>
              <a:rPr spc="-10" dirty="0"/>
              <a:t>bill.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621621" y="10174762"/>
            <a:ext cx="141541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231F20"/>
                </a:solidFill>
                <a:latin typeface="Benne"/>
                <a:cs typeface="Benne"/>
              </a:defRPr>
            </a:lvl1pPr>
          </a:lstStyle>
          <a:p>
            <a:pPr marL="12700">
              <a:lnSpc>
                <a:spcPts val="930"/>
              </a:lnSpc>
            </a:pPr>
            <a:r>
              <a:rPr spc="-10" dirty="0"/>
              <a:t>thewheatsheafchiltonfoliat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GB" spc="60"/>
              <a:t> </a:t>
            </a:r>
            <a:endParaRPr spc="60" dirty="0"/>
          </a:p>
        </p:txBody>
      </p:sp>
      <p:sp>
        <p:nvSpPr>
          <p:cNvPr id="3" name="object 3"/>
          <p:cNvSpPr/>
          <p:nvPr/>
        </p:nvSpPr>
        <p:spPr>
          <a:xfrm>
            <a:off x="432000" y="1145311"/>
            <a:ext cx="6696075" cy="0"/>
          </a:xfrm>
          <a:custGeom>
            <a:avLst/>
            <a:gdLst/>
            <a:ahLst/>
            <a:cxnLst/>
            <a:rect l="l" t="t" r="r" b="b"/>
            <a:pathLst>
              <a:path w="6696075">
                <a:moveTo>
                  <a:pt x="6695998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1999" y="2659971"/>
            <a:ext cx="6696075" cy="0"/>
          </a:xfrm>
          <a:custGeom>
            <a:avLst/>
            <a:gdLst/>
            <a:ahLst/>
            <a:cxnLst/>
            <a:rect l="l" t="t" r="r" b="b"/>
            <a:pathLst>
              <a:path w="6696075">
                <a:moveTo>
                  <a:pt x="6695478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17173" y="1387658"/>
            <a:ext cx="1804635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50" dirty="0">
                <a:solidFill>
                  <a:srgbClr val="C2965E"/>
                </a:solidFill>
                <a:latin typeface="Benne"/>
                <a:cs typeface="Benne"/>
              </a:rPr>
              <a:t>BREA</a:t>
            </a:r>
            <a:r>
              <a:rPr lang="en-GB" sz="1000" spc="150" dirty="0">
                <a:solidFill>
                  <a:srgbClr val="C2965E"/>
                </a:solidFill>
                <a:latin typeface="Benne"/>
                <a:cs typeface="Benne"/>
              </a:rPr>
              <a:t>D, PIZZETA, NIBBLES</a:t>
            </a:r>
            <a:r>
              <a:rPr sz="1000" spc="150" dirty="0">
                <a:solidFill>
                  <a:srgbClr val="C2965E"/>
                </a:solidFill>
                <a:latin typeface="Benne"/>
                <a:cs typeface="Benne"/>
              </a:rPr>
              <a:t> </a:t>
            </a:r>
            <a:endParaRPr sz="1000" dirty="0">
              <a:latin typeface="Benne"/>
              <a:cs typeface="Benne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Our</a:t>
            </a:r>
            <a:r>
              <a:rPr sz="900" b="1" spc="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lang="en-GB"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Focaccia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/>
            <a:r>
              <a:rPr lang="it-IT" sz="800" i="1" dirty="0">
                <a:solidFill>
                  <a:srgbClr val="231F20"/>
                </a:solidFill>
                <a:latin typeface="Adobe Caslon Pro"/>
                <a:cs typeface="Adobe Caslon Pro"/>
              </a:rPr>
              <a:t>Black Garlic &amp; </a:t>
            </a:r>
            <a:r>
              <a:rPr lang="it-IT" sz="800" i="1" dirty="0" err="1">
                <a:solidFill>
                  <a:srgbClr val="231F20"/>
                </a:solidFill>
                <a:latin typeface="Adobe Caslon Pro"/>
                <a:cs typeface="Adobe Caslon Pro"/>
              </a:rPr>
              <a:t>Mushroom</a:t>
            </a:r>
            <a:r>
              <a:rPr lang="it-IT" sz="800" i="1" dirty="0">
                <a:solidFill>
                  <a:srgbClr val="231F20"/>
                </a:solidFill>
                <a:latin typeface="Adobe Caslon Pro"/>
                <a:cs typeface="Adobe Caslon Pro"/>
              </a:rPr>
              <a:t> Butter</a:t>
            </a:r>
            <a:endParaRPr sz="8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b="1" spc="-10" dirty="0" err="1">
                <a:solidFill>
                  <a:srgbClr val="231F20"/>
                </a:solidFill>
                <a:latin typeface="Adobe Caslon Pro Semibold"/>
                <a:cs typeface="Adobe Caslon Pro Semibold"/>
              </a:rPr>
              <a:t>Pizzet</a:t>
            </a:r>
            <a:r>
              <a:rPr lang="en-GB"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t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a</a:t>
            </a:r>
            <a:r>
              <a:rPr lang="en-GB"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     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 marR="156845">
              <a:lnSpc>
                <a:spcPct val="100000"/>
              </a:lnSpc>
            </a:pP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Garlic Butter, Ricotta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18264" y="1640850"/>
            <a:ext cx="139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£6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60217" y="1631194"/>
            <a:ext cx="2002409" cy="10336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170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        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Grilled</a:t>
            </a:r>
            <a:r>
              <a:rPr sz="900" b="1" spc="-2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 err="1">
                <a:solidFill>
                  <a:srgbClr val="231F20"/>
                </a:solidFill>
                <a:latin typeface="Adobe Caslon Pro Semibold"/>
                <a:cs typeface="Adobe Caslon Pro Semibold"/>
              </a:rPr>
              <a:t>Gordal</a:t>
            </a:r>
            <a:r>
              <a:rPr sz="900" b="1" spc="-2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Olives</a:t>
            </a:r>
            <a:endParaRPr sz="900" dirty="0">
              <a:latin typeface="Adobe Caslon Pro Semibold"/>
              <a:cs typeface="Adobe Caslon Pro Semibold"/>
            </a:endParaRPr>
          </a:p>
          <a:p>
            <a:pPr marL="217170" marR="509905" indent="-204470">
              <a:lnSpc>
                <a:spcPct val="100000"/>
              </a:lnSpc>
            </a:pP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      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£5</a:t>
            </a:r>
            <a:endParaRPr sz="900" dirty="0">
              <a:latin typeface="Adobe Caslon Pro"/>
              <a:cs typeface="Adobe Caslon Pro"/>
            </a:endParaRPr>
          </a:p>
          <a:p>
            <a:pPr marL="217170">
              <a:lnSpc>
                <a:spcPct val="100000"/>
              </a:lnSpc>
              <a:spcBef>
                <a:spcPts val="425"/>
              </a:spcBef>
            </a:pP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        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Fire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Roasted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Padron Peppers</a:t>
            </a:r>
            <a:endParaRPr lang="en-GB" sz="900" dirty="0">
              <a:latin typeface="Adobe Caslon Pro Semibold"/>
              <a:cs typeface="Adobe Caslon Pro Semibold"/>
            </a:endParaRPr>
          </a:p>
          <a:p>
            <a:pPr marL="12700">
              <a:lnSpc>
                <a:spcPct val="100000"/>
              </a:lnSpc>
            </a:pP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       £9</a:t>
            </a:r>
            <a:r>
              <a:rPr lang="en-GB" sz="900" i="1" spc="495" dirty="0">
                <a:solidFill>
                  <a:srgbClr val="231F20"/>
                </a:solidFill>
                <a:latin typeface="Adobe Caslon Pro"/>
                <a:cs typeface="Adobe Caslon Pro"/>
              </a:rPr>
              <a:t>  </a:t>
            </a: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Olive</a:t>
            </a:r>
            <a:r>
              <a:rPr lang="en-GB"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Oil,</a:t>
            </a:r>
            <a:r>
              <a:rPr lang="en-GB" sz="900" i="1" spc="-3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Sea </a:t>
            </a:r>
            <a:r>
              <a:rPr lang="en-GB"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Salt (v)</a:t>
            </a:r>
          </a:p>
          <a:p>
            <a:pPr marL="12700">
              <a:lnSpc>
                <a:spcPct val="100000"/>
              </a:lnSpc>
            </a:pPr>
            <a:endParaRPr lang="en-GB" sz="900" i="1" spc="-20" dirty="0">
              <a:solidFill>
                <a:srgbClr val="231F20"/>
              </a:solidFill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</a:pPr>
            <a:r>
              <a:rPr lang="en-GB"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                  </a:t>
            </a:r>
            <a:r>
              <a:rPr lang="en-GB" sz="900" b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Pizzetta</a:t>
            </a:r>
          </a:p>
          <a:p>
            <a:pPr marL="12700">
              <a:lnSpc>
                <a:spcPct val="100000"/>
              </a:lnSpc>
            </a:pPr>
            <a:r>
              <a:rPr lang="en-GB" sz="900" b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                  </a:t>
            </a:r>
            <a:r>
              <a:rPr lang="en-GB"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Pistachio, Mortadella, Burrata </a:t>
            </a:r>
            <a:endParaRPr lang="en-GB" sz="900" i="1" dirty="0">
              <a:latin typeface="Adobe Caslon Pro"/>
              <a:cs typeface="Adobe Caslon Pr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29421" y="2109157"/>
            <a:ext cx="139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£7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9299" y="1380312"/>
            <a:ext cx="1167130" cy="695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50" dirty="0">
                <a:solidFill>
                  <a:srgbClr val="C2965E"/>
                </a:solidFill>
                <a:latin typeface="Benne"/>
                <a:cs typeface="Benne"/>
              </a:rPr>
              <a:t>TIPPLES </a:t>
            </a:r>
            <a:endParaRPr sz="1000" dirty="0">
              <a:latin typeface="Benne"/>
              <a:cs typeface="Benne"/>
            </a:endParaRPr>
          </a:p>
          <a:p>
            <a:pPr marL="12700" marR="5080">
              <a:lnSpc>
                <a:spcPct val="100000"/>
              </a:lnSpc>
              <a:spcBef>
                <a:spcPts val="830"/>
              </a:spcBef>
            </a:pP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Shirley</a:t>
            </a:r>
            <a:r>
              <a:rPr sz="900" b="1" spc="-5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2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Temple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0%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2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ABV</a:t>
            </a:r>
            <a:r>
              <a:rPr sz="900" b="1" spc="50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Ginger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Ale,</a:t>
            </a:r>
            <a:r>
              <a:rPr sz="900" i="1" spc="-4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Grenadine, Lemon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9299" y="2103652"/>
            <a:ext cx="1581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Billecart-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Salmon</a:t>
            </a:r>
            <a:r>
              <a:rPr sz="900" b="1" spc="2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Brut</a:t>
            </a:r>
            <a:r>
              <a:rPr sz="900" b="1" spc="3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Reserve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>
              <a:lnSpc>
                <a:spcPct val="100000"/>
              </a:lnSpc>
              <a:tabLst>
                <a:tab pos="1396365" algn="l"/>
              </a:tabLst>
            </a:pP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House</a:t>
            </a: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Bubbles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	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99274" y="1912493"/>
            <a:ext cx="196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£10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81437" y="2336046"/>
            <a:ext cx="196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£10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9299" y="2772606"/>
            <a:ext cx="207962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45" dirty="0">
                <a:solidFill>
                  <a:srgbClr val="C2965E"/>
                </a:solidFill>
                <a:latin typeface="Benne"/>
                <a:cs typeface="Benne"/>
              </a:rPr>
              <a:t>S</a:t>
            </a:r>
            <a:r>
              <a:rPr lang="en-GB" sz="1000" spc="145" dirty="0">
                <a:solidFill>
                  <a:srgbClr val="C2965E"/>
                </a:solidFill>
                <a:latin typeface="Benne"/>
                <a:cs typeface="Benne"/>
              </a:rPr>
              <a:t>NACKS </a:t>
            </a:r>
            <a:r>
              <a:rPr sz="1000" spc="160" dirty="0">
                <a:solidFill>
                  <a:srgbClr val="C2965E"/>
                </a:solidFill>
                <a:latin typeface="Benne"/>
                <a:cs typeface="Benne"/>
              </a:rPr>
              <a:t>/</a:t>
            </a:r>
            <a:r>
              <a:rPr lang="en-GB" sz="1000" spc="160" dirty="0">
                <a:solidFill>
                  <a:srgbClr val="C2965E"/>
                </a:solidFill>
                <a:latin typeface="Benne"/>
                <a:cs typeface="Benne"/>
              </a:rPr>
              <a:t> </a:t>
            </a:r>
            <a:r>
              <a:rPr sz="1000" spc="160" dirty="0">
                <a:solidFill>
                  <a:srgbClr val="C2965E"/>
                </a:solidFill>
                <a:latin typeface="Benne"/>
                <a:cs typeface="Benne"/>
              </a:rPr>
              <a:t>STARTERS </a:t>
            </a:r>
            <a:endParaRPr sz="1000" dirty="0">
              <a:latin typeface="Benne"/>
              <a:cs typeface="Benn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5545" y="3020692"/>
            <a:ext cx="3438000" cy="16030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Chicken &amp; Chorizo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Scotch</a:t>
            </a:r>
            <a:r>
              <a:rPr sz="900" b="1" spc="-1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2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Egg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>
              <a:lnSpc>
                <a:spcPct val="100000"/>
              </a:lnSpc>
            </a:pP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Burford Brown Egg, Lemon Garlic Aioli	                  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£10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Buttermilk</a:t>
            </a:r>
            <a:r>
              <a:rPr sz="900" b="1" spc="-3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Fried</a:t>
            </a:r>
            <a:r>
              <a:rPr sz="900" b="1" spc="-1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Chicken</a:t>
            </a:r>
            <a:r>
              <a:rPr sz="900" b="1" spc="-4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Thigh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>
              <a:lnSpc>
                <a:spcPct val="100000"/>
              </a:lnSpc>
            </a:pP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Buffalo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Sauce,</a:t>
            </a:r>
            <a:r>
              <a:rPr sz="900" i="1" spc="-4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Pickled</a:t>
            </a:r>
            <a:r>
              <a:rPr sz="900" i="1" spc="-1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Celery,</a:t>
            </a:r>
            <a:r>
              <a:rPr sz="900" i="1" spc="-4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Blue</a:t>
            </a:r>
            <a:r>
              <a:rPr sz="900" i="1" spc="-1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cheese</a:t>
            </a: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                                                  £9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Maldon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Rock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Oysters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2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(3)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/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Pickled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Shallot,</a:t>
            </a:r>
            <a:r>
              <a:rPr sz="900" i="1" spc="-4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Wheatsheaf</a:t>
            </a:r>
            <a:r>
              <a:rPr sz="900" i="1" spc="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Crispy Chilli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Oil,</a:t>
            </a:r>
            <a:r>
              <a:rPr sz="900" i="1" spc="-7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Tartare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 sauce</a:t>
            </a:r>
            <a:r>
              <a:rPr sz="900" i="1" spc="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+ </a:t>
            </a:r>
            <a:r>
              <a:rPr sz="900" i="1" spc="-10" dirty="0" err="1">
                <a:solidFill>
                  <a:srgbClr val="231F20"/>
                </a:solidFill>
                <a:latin typeface="Adobe Caslon Pro"/>
                <a:cs typeface="Adobe Caslon Pro"/>
              </a:rPr>
              <a:t>Lemo</a:t>
            </a: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n.   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£12</a:t>
            </a:r>
            <a:r>
              <a:rPr lang="en-GB" sz="900" i="1" spc="-45" dirty="0">
                <a:solidFill>
                  <a:srgbClr val="231F20"/>
                </a:solidFill>
                <a:latin typeface="Adobe Caslon Pro"/>
                <a:cs typeface="Adobe Caslon Pro"/>
              </a:rPr>
              <a:t>                     </a:t>
            </a:r>
            <a:endParaRPr lang="en-GB"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Salmon Reuben</a:t>
            </a:r>
            <a:endParaRPr lang="en-GB" sz="900" dirty="0">
              <a:latin typeface="Adobe Caslon Pro Semibold"/>
              <a:cs typeface="Adobe Caslon Pro Semibold"/>
            </a:endParaRPr>
          </a:p>
          <a:p>
            <a:pPr marL="12700"/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Cured Salmon, Pastrami Seasoning, Labneh, Red Cabbage, Rye            £15</a:t>
            </a: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Chicken Liver Parfait</a:t>
            </a:r>
            <a:endParaRPr lang="en-GB" sz="900" dirty="0">
              <a:latin typeface="Adobe Caslon Pro Semibold"/>
              <a:cs typeface="Adobe Caslon Pro Semibold"/>
            </a:endParaRPr>
          </a:p>
          <a:p>
            <a:pPr marL="12700"/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Duck Fat Brioche, Pickled Cherries, Chicken Skin      	                  £14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45462" y="3171662"/>
            <a:ext cx="19558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7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45462" y="3615682"/>
            <a:ext cx="1936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2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25850" y="3030466"/>
            <a:ext cx="3176736" cy="18287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8295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BBQ Orkney Scallop</a:t>
            </a:r>
            <a:endParaRPr sz="900" dirty="0">
              <a:latin typeface="Adobe Caslon Pro Semibold"/>
              <a:cs typeface="Adobe Caslon Pro Semibold"/>
            </a:endParaRPr>
          </a:p>
          <a:p>
            <a:pPr marL="328295" marR="120650" indent="-316230">
              <a:lnSpc>
                <a:spcPct val="100000"/>
              </a:lnSpc>
              <a:tabLst>
                <a:tab pos="328295" algn="l"/>
              </a:tabLst>
            </a:pP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	</a:t>
            </a: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King Prawn, Pickled Apple, Watercress, Prosciutto Ham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  <a:tabLst>
                <a:tab pos="328295" algn="l"/>
              </a:tabLst>
            </a:pP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	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Burrata</a:t>
            </a:r>
            <a:r>
              <a:rPr sz="900" b="1" spc="-3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Cheese</a:t>
            </a:r>
            <a:endParaRPr sz="900" dirty="0">
              <a:latin typeface="Adobe Caslon Pro Semibold"/>
              <a:cs typeface="Adobe Caslon Pro Semibold"/>
            </a:endParaRPr>
          </a:p>
          <a:p>
            <a:pPr marL="328295" marR="5080">
              <a:lnSpc>
                <a:spcPct val="100000"/>
              </a:lnSpc>
            </a:pP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Barrel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Aged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Balsamic</a:t>
            </a: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 Vinegar,</a:t>
            </a:r>
            <a:r>
              <a:rPr sz="900" i="1" spc="-3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Early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Harvest Olive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Oil,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Tomato Fondue, Tomato Panzanella &amp; Black Olive Crumb</a:t>
            </a:r>
            <a:endParaRPr sz="900" dirty="0">
              <a:latin typeface="Adobe Caslon Pro"/>
              <a:cs typeface="Adobe Caslon Pro"/>
            </a:endParaRPr>
          </a:p>
          <a:p>
            <a:pPr marL="328295">
              <a:lnSpc>
                <a:spcPct val="100000"/>
              </a:lnSpc>
              <a:spcBef>
                <a:spcPts val="425"/>
              </a:spcBef>
            </a:pPr>
            <a:r>
              <a:rPr lang="en-GB" sz="900" b="1" spc="-3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Beetroot Gazpacho</a:t>
            </a:r>
            <a:endParaRPr sz="900" dirty="0">
              <a:latin typeface="Adobe Caslon Pro Semibold"/>
              <a:cs typeface="Adobe Caslon Pro Semibold"/>
            </a:endParaRPr>
          </a:p>
          <a:p>
            <a:pPr marL="328295">
              <a:lnSpc>
                <a:spcPct val="100000"/>
              </a:lnSpc>
            </a:pP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Goats Cheese, Mouse, Pickled Beets, Stained Soft Egg</a:t>
            </a:r>
          </a:p>
          <a:p>
            <a:pPr marL="328295">
              <a:lnSpc>
                <a:spcPct val="100000"/>
              </a:lnSpc>
              <a:spcBef>
                <a:spcPts val="425"/>
              </a:spcBef>
            </a:pPr>
            <a:r>
              <a:rPr lang="en-GB" sz="900" b="1" spc="-3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Beef Fat Hash Brown</a:t>
            </a:r>
            <a:endParaRPr lang="en-GB" sz="900" dirty="0">
              <a:latin typeface="Adobe Caslon Pro Semibold"/>
              <a:cs typeface="Adobe Caslon Pro Semibold"/>
            </a:endParaRPr>
          </a:p>
          <a:p>
            <a:pPr marL="328295">
              <a:lnSpc>
                <a:spcPct val="100000"/>
              </a:lnSpc>
            </a:pP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Beef Tartare, Grated Egg Yolk, Truffle Mayo, Parmesan</a:t>
            </a:r>
          </a:p>
          <a:p>
            <a:pPr marL="328295">
              <a:lnSpc>
                <a:spcPct val="100000"/>
              </a:lnSpc>
            </a:pPr>
            <a:endParaRPr lang="en-GB" sz="900" b="1" i="1" spc="-10" dirty="0">
              <a:solidFill>
                <a:srgbClr val="231F20"/>
              </a:solidFill>
              <a:latin typeface="Adobe Caslon Pro"/>
              <a:cs typeface="Adobe Caslon Pro Semibold"/>
            </a:endParaRPr>
          </a:p>
          <a:p>
            <a:pPr marL="328295">
              <a:lnSpc>
                <a:spcPct val="100000"/>
              </a:lnSpc>
            </a:pPr>
            <a:r>
              <a:rPr lang="en-GB" sz="900" b="1" spc="-3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Grilled Octopus</a:t>
            </a:r>
            <a:endParaRPr lang="en-GB" sz="900" dirty="0">
              <a:latin typeface="Adobe Caslon Pro Semibold"/>
              <a:cs typeface="Adobe Caslon Pro Semibold"/>
            </a:endParaRPr>
          </a:p>
          <a:p>
            <a:pPr marL="328295">
              <a:lnSpc>
                <a:spcPct val="100000"/>
              </a:lnSpc>
            </a:pP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Fermented Tomato, Avocado, Pico De Gallo, Basil	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45462" y="3961979"/>
            <a:ext cx="1936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2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31025" y="6750343"/>
            <a:ext cx="19685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52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3298" y="6218163"/>
            <a:ext cx="1852783" cy="12900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40" dirty="0">
                <a:solidFill>
                  <a:srgbClr val="C2965E"/>
                </a:solidFill>
                <a:latin typeface="Benne"/>
                <a:cs typeface="Benne"/>
              </a:rPr>
              <a:t>FROM</a:t>
            </a:r>
            <a:r>
              <a:rPr sz="1000" spc="385" dirty="0">
                <a:solidFill>
                  <a:srgbClr val="C2965E"/>
                </a:solidFill>
                <a:latin typeface="Benne"/>
                <a:cs typeface="Benne"/>
              </a:rPr>
              <a:t> </a:t>
            </a:r>
            <a:r>
              <a:rPr sz="1000" spc="114" dirty="0">
                <a:solidFill>
                  <a:srgbClr val="C2965E"/>
                </a:solidFill>
                <a:latin typeface="Benne"/>
                <a:cs typeface="Benne"/>
              </a:rPr>
              <a:t>THE</a:t>
            </a:r>
            <a:r>
              <a:rPr sz="1000" spc="385" dirty="0">
                <a:solidFill>
                  <a:srgbClr val="C2965E"/>
                </a:solidFill>
                <a:latin typeface="Benne"/>
                <a:cs typeface="Benne"/>
              </a:rPr>
              <a:t> </a:t>
            </a:r>
            <a:r>
              <a:rPr sz="1000" spc="155" dirty="0">
                <a:solidFill>
                  <a:srgbClr val="C2965E"/>
                </a:solidFill>
                <a:latin typeface="Benne"/>
                <a:cs typeface="Benne"/>
              </a:rPr>
              <a:t>ROTIS</a:t>
            </a:r>
            <a:r>
              <a:rPr lang="en-GB" sz="1000" spc="155" dirty="0">
                <a:solidFill>
                  <a:srgbClr val="C2965E"/>
                </a:solidFill>
                <a:latin typeface="Benne"/>
                <a:cs typeface="Benne"/>
              </a:rPr>
              <a:t>S</a:t>
            </a:r>
            <a:r>
              <a:rPr sz="1000" spc="155" dirty="0">
                <a:solidFill>
                  <a:srgbClr val="C2965E"/>
                </a:solidFill>
                <a:latin typeface="Benne"/>
                <a:cs typeface="Benne"/>
              </a:rPr>
              <a:t>ERIE </a:t>
            </a:r>
            <a:endParaRPr sz="1000" dirty="0">
              <a:latin typeface="Benne"/>
              <a:cs typeface="Benne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Rotisserie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Chicken</a:t>
            </a:r>
            <a:r>
              <a:rPr lang="en-GB"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(For 2)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 marR="50800">
              <a:lnSpc>
                <a:spcPct val="100000"/>
              </a:lnSpc>
            </a:pP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Miso &amp; Tarragon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 Marinade,</a:t>
            </a:r>
            <a:r>
              <a:rPr sz="900" i="1" spc="-3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spc="-35" dirty="0">
                <a:solidFill>
                  <a:srgbClr val="231F20"/>
                </a:solidFill>
                <a:latin typeface="Adobe Caslon Pro"/>
                <a:cs typeface="Adobe Caslon Pro"/>
              </a:rPr>
              <a:t>Fries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, Aioli,</a:t>
            </a:r>
            <a:r>
              <a:rPr sz="900" i="1" spc="-1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Green</a:t>
            </a:r>
            <a:r>
              <a:rPr sz="900" i="1" spc="2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Salad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Rotisserie</a:t>
            </a:r>
            <a:r>
              <a:rPr sz="900" b="1" spc="-2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Monkfish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 marR="299720">
              <a:lnSpc>
                <a:spcPct val="100000"/>
              </a:lnSpc>
            </a:pP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Fish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Masala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Curry,</a:t>
            </a:r>
            <a:r>
              <a:rPr lang="en-GB" sz="900" i="1" spc="-35" dirty="0">
                <a:solidFill>
                  <a:srgbClr val="231F20"/>
                </a:solidFill>
                <a:latin typeface="Adobe Caslon Pro"/>
                <a:cs typeface="Adobe Caslon Pro"/>
              </a:rPr>
              <a:t> Blooming Onion, Mint Yoghurt &amp; Mango Ketchup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, </a:t>
            </a: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Sag Aloo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,</a:t>
            </a: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Fennel</a:t>
            </a:r>
            <a:r>
              <a:rPr sz="900" i="1" spc="1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Salad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31025" y="7215823"/>
            <a:ext cx="1968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£28</a:t>
            </a:r>
            <a:endParaRPr sz="900">
              <a:latin typeface="Adobe Caslon Pro"/>
              <a:cs typeface="Adobe Caslon Pro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608068" y="433857"/>
            <a:ext cx="341630" cy="487680"/>
          </a:xfrm>
          <a:custGeom>
            <a:avLst/>
            <a:gdLst/>
            <a:ahLst/>
            <a:cxnLst/>
            <a:rect l="l" t="t" r="r" b="b"/>
            <a:pathLst>
              <a:path w="341629" h="487680">
                <a:moveTo>
                  <a:pt x="82702" y="227736"/>
                </a:moveTo>
                <a:lnTo>
                  <a:pt x="82321" y="227279"/>
                </a:lnTo>
                <a:lnTo>
                  <a:pt x="81407" y="226695"/>
                </a:lnTo>
                <a:lnTo>
                  <a:pt x="81038" y="226517"/>
                </a:lnTo>
                <a:lnTo>
                  <a:pt x="78130" y="224599"/>
                </a:lnTo>
                <a:lnTo>
                  <a:pt x="75590" y="222834"/>
                </a:lnTo>
                <a:lnTo>
                  <a:pt x="71247" y="220052"/>
                </a:lnTo>
                <a:lnTo>
                  <a:pt x="69418" y="219049"/>
                </a:lnTo>
                <a:lnTo>
                  <a:pt x="66433" y="217335"/>
                </a:lnTo>
                <a:lnTo>
                  <a:pt x="63284" y="215607"/>
                </a:lnTo>
                <a:lnTo>
                  <a:pt x="62522" y="215582"/>
                </a:lnTo>
                <a:lnTo>
                  <a:pt x="61709" y="216039"/>
                </a:lnTo>
                <a:lnTo>
                  <a:pt x="61607" y="216776"/>
                </a:lnTo>
                <a:lnTo>
                  <a:pt x="65430" y="219976"/>
                </a:lnTo>
                <a:lnTo>
                  <a:pt x="70396" y="223481"/>
                </a:lnTo>
                <a:lnTo>
                  <a:pt x="74041" y="225590"/>
                </a:lnTo>
                <a:lnTo>
                  <a:pt x="79349" y="227749"/>
                </a:lnTo>
                <a:lnTo>
                  <a:pt x="80835" y="228142"/>
                </a:lnTo>
                <a:lnTo>
                  <a:pt x="82296" y="228625"/>
                </a:lnTo>
                <a:lnTo>
                  <a:pt x="82702" y="227736"/>
                </a:lnTo>
                <a:close/>
              </a:path>
              <a:path w="341629" h="487680">
                <a:moveTo>
                  <a:pt x="97637" y="224891"/>
                </a:moveTo>
                <a:lnTo>
                  <a:pt x="96723" y="223723"/>
                </a:lnTo>
                <a:lnTo>
                  <a:pt x="96075" y="222643"/>
                </a:lnTo>
                <a:lnTo>
                  <a:pt x="93891" y="220560"/>
                </a:lnTo>
                <a:lnTo>
                  <a:pt x="89179" y="216928"/>
                </a:lnTo>
                <a:lnTo>
                  <a:pt x="87401" y="215430"/>
                </a:lnTo>
                <a:lnTo>
                  <a:pt x="82588" y="212572"/>
                </a:lnTo>
                <a:lnTo>
                  <a:pt x="79641" y="211074"/>
                </a:lnTo>
                <a:lnTo>
                  <a:pt x="74218" y="208457"/>
                </a:lnTo>
                <a:lnTo>
                  <a:pt x="71640" y="207568"/>
                </a:lnTo>
                <a:lnTo>
                  <a:pt x="68249" y="207314"/>
                </a:lnTo>
                <a:lnTo>
                  <a:pt x="67551" y="207416"/>
                </a:lnTo>
                <a:lnTo>
                  <a:pt x="66103" y="208000"/>
                </a:lnTo>
                <a:lnTo>
                  <a:pt x="66040" y="208635"/>
                </a:lnTo>
                <a:lnTo>
                  <a:pt x="67144" y="210121"/>
                </a:lnTo>
                <a:lnTo>
                  <a:pt x="67957" y="210286"/>
                </a:lnTo>
                <a:lnTo>
                  <a:pt x="71069" y="211213"/>
                </a:lnTo>
                <a:lnTo>
                  <a:pt x="73355" y="212051"/>
                </a:lnTo>
                <a:lnTo>
                  <a:pt x="78066" y="214376"/>
                </a:lnTo>
                <a:lnTo>
                  <a:pt x="80670" y="215442"/>
                </a:lnTo>
                <a:lnTo>
                  <a:pt x="86512" y="218706"/>
                </a:lnTo>
                <a:lnTo>
                  <a:pt x="89789" y="220827"/>
                </a:lnTo>
                <a:lnTo>
                  <a:pt x="94437" y="223647"/>
                </a:lnTo>
                <a:lnTo>
                  <a:pt x="95669" y="224663"/>
                </a:lnTo>
                <a:lnTo>
                  <a:pt x="97637" y="224891"/>
                </a:lnTo>
                <a:close/>
              </a:path>
              <a:path w="341629" h="487680">
                <a:moveTo>
                  <a:pt x="117830" y="260057"/>
                </a:moveTo>
                <a:lnTo>
                  <a:pt x="117246" y="258965"/>
                </a:lnTo>
                <a:lnTo>
                  <a:pt x="116827" y="258025"/>
                </a:lnTo>
                <a:lnTo>
                  <a:pt x="115125" y="256413"/>
                </a:lnTo>
                <a:lnTo>
                  <a:pt x="100584" y="249897"/>
                </a:lnTo>
                <a:lnTo>
                  <a:pt x="99783" y="250012"/>
                </a:lnTo>
                <a:lnTo>
                  <a:pt x="98145" y="250520"/>
                </a:lnTo>
                <a:lnTo>
                  <a:pt x="98374" y="251790"/>
                </a:lnTo>
                <a:lnTo>
                  <a:pt x="104063" y="253771"/>
                </a:lnTo>
                <a:lnTo>
                  <a:pt x="109550" y="256908"/>
                </a:lnTo>
                <a:lnTo>
                  <a:pt x="112826" y="258559"/>
                </a:lnTo>
                <a:lnTo>
                  <a:pt x="116535" y="260515"/>
                </a:lnTo>
                <a:lnTo>
                  <a:pt x="117043" y="260667"/>
                </a:lnTo>
                <a:lnTo>
                  <a:pt x="117652" y="260908"/>
                </a:lnTo>
                <a:lnTo>
                  <a:pt x="117690" y="260426"/>
                </a:lnTo>
                <a:lnTo>
                  <a:pt x="117830" y="260057"/>
                </a:lnTo>
                <a:close/>
              </a:path>
              <a:path w="341629" h="487680">
                <a:moveTo>
                  <a:pt x="124282" y="344309"/>
                </a:moveTo>
                <a:lnTo>
                  <a:pt x="120192" y="344309"/>
                </a:lnTo>
                <a:lnTo>
                  <a:pt x="124218" y="344436"/>
                </a:lnTo>
                <a:lnTo>
                  <a:pt x="124282" y="344309"/>
                </a:lnTo>
                <a:close/>
              </a:path>
              <a:path w="341629" h="487680">
                <a:moveTo>
                  <a:pt x="124739" y="344309"/>
                </a:moveTo>
                <a:lnTo>
                  <a:pt x="124574" y="344182"/>
                </a:lnTo>
                <a:lnTo>
                  <a:pt x="124345" y="344182"/>
                </a:lnTo>
                <a:lnTo>
                  <a:pt x="124282" y="344309"/>
                </a:lnTo>
                <a:lnTo>
                  <a:pt x="124739" y="344309"/>
                </a:lnTo>
                <a:close/>
              </a:path>
              <a:path w="341629" h="487680">
                <a:moveTo>
                  <a:pt x="124942" y="346087"/>
                </a:moveTo>
                <a:lnTo>
                  <a:pt x="123863" y="345198"/>
                </a:lnTo>
                <a:lnTo>
                  <a:pt x="123990" y="344944"/>
                </a:lnTo>
                <a:lnTo>
                  <a:pt x="124104" y="344690"/>
                </a:lnTo>
                <a:lnTo>
                  <a:pt x="120459" y="344690"/>
                </a:lnTo>
                <a:lnTo>
                  <a:pt x="121475" y="345706"/>
                </a:lnTo>
                <a:lnTo>
                  <a:pt x="121602" y="345833"/>
                </a:lnTo>
                <a:lnTo>
                  <a:pt x="121729" y="345960"/>
                </a:lnTo>
                <a:lnTo>
                  <a:pt x="121856" y="346087"/>
                </a:lnTo>
                <a:lnTo>
                  <a:pt x="124942" y="346087"/>
                </a:lnTo>
                <a:close/>
              </a:path>
              <a:path w="341629" h="487680">
                <a:moveTo>
                  <a:pt x="125234" y="344690"/>
                </a:moveTo>
                <a:lnTo>
                  <a:pt x="125133" y="344563"/>
                </a:lnTo>
                <a:lnTo>
                  <a:pt x="124942" y="344436"/>
                </a:lnTo>
                <a:lnTo>
                  <a:pt x="124218" y="344436"/>
                </a:lnTo>
                <a:lnTo>
                  <a:pt x="124104" y="344690"/>
                </a:lnTo>
                <a:lnTo>
                  <a:pt x="125234" y="344690"/>
                </a:lnTo>
                <a:close/>
              </a:path>
              <a:path w="341629" h="487680">
                <a:moveTo>
                  <a:pt x="125590" y="270929"/>
                </a:moveTo>
                <a:lnTo>
                  <a:pt x="124815" y="270408"/>
                </a:lnTo>
                <a:lnTo>
                  <a:pt x="121894" y="269252"/>
                </a:lnTo>
                <a:lnTo>
                  <a:pt x="119316" y="268389"/>
                </a:lnTo>
                <a:lnTo>
                  <a:pt x="113919" y="265950"/>
                </a:lnTo>
                <a:lnTo>
                  <a:pt x="90335" y="252298"/>
                </a:lnTo>
                <a:lnTo>
                  <a:pt x="85356" y="249250"/>
                </a:lnTo>
                <a:lnTo>
                  <a:pt x="82575" y="248259"/>
                </a:lnTo>
                <a:lnTo>
                  <a:pt x="81876" y="248234"/>
                </a:lnTo>
                <a:lnTo>
                  <a:pt x="81292" y="249008"/>
                </a:lnTo>
                <a:lnTo>
                  <a:pt x="81915" y="249872"/>
                </a:lnTo>
                <a:lnTo>
                  <a:pt x="86017" y="253415"/>
                </a:lnTo>
                <a:lnTo>
                  <a:pt x="89801" y="256540"/>
                </a:lnTo>
                <a:lnTo>
                  <a:pt x="101473" y="263182"/>
                </a:lnTo>
                <a:lnTo>
                  <a:pt x="109461" y="267766"/>
                </a:lnTo>
                <a:lnTo>
                  <a:pt x="113931" y="269887"/>
                </a:lnTo>
                <a:lnTo>
                  <a:pt x="120599" y="272199"/>
                </a:lnTo>
                <a:lnTo>
                  <a:pt x="122656" y="272796"/>
                </a:lnTo>
                <a:lnTo>
                  <a:pt x="124853" y="272186"/>
                </a:lnTo>
                <a:lnTo>
                  <a:pt x="125590" y="270929"/>
                </a:lnTo>
                <a:close/>
              </a:path>
              <a:path w="341629" h="487680">
                <a:moveTo>
                  <a:pt x="126250" y="344182"/>
                </a:moveTo>
                <a:lnTo>
                  <a:pt x="126161" y="344055"/>
                </a:lnTo>
                <a:lnTo>
                  <a:pt x="125920" y="343674"/>
                </a:lnTo>
                <a:lnTo>
                  <a:pt x="119748" y="343674"/>
                </a:lnTo>
                <a:lnTo>
                  <a:pt x="120015" y="344055"/>
                </a:lnTo>
                <a:lnTo>
                  <a:pt x="124345" y="344182"/>
                </a:lnTo>
                <a:lnTo>
                  <a:pt x="124396" y="344055"/>
                </a:lnTo>
                <a:lnTo>
                  <a:pt x="124574" y="344182"/>
                </a:lnTo>
                <a:lnTo>
                  <a:pt x="126250" y="344182"/>
                </a:lnTo>
                <a:close/>
              </a:path>
              <a:path w="341629" h="487680">
                <a:moveTo>
                  <a:pt x="127317" y="347738"/>
                </a:moveTo>
                <a:lnTo>
                  <a:pt x="126136" y="346976"/>
                </a:lnTo>
                <a:lnTo>
                  <a:pt x="125120" y="346214"/>
                </a:lnTo>
                <a:lnTo>
                  <a:pt x="121970" y="346214"/>
                </a:lnTo>
                <a:lnTo>
                  <a:pt x="122097" y="346341"/>
                </a:lnTo>
                <a:lnTo>
                  <a:pt x="124015" y="347738"/>
                </a:lnTo>
                <a:lnTo>
                  <a:pt x="127317" y="347738"/>
                </a:lnTo>
                <a:close/>
              </a:path>
              <a:path w="341629" h="487680">
                <a:moveTo>
                  <a:pt x="127482" y="346214"/>
                </a:moveTo>
                <a:lnTo>
                  <a:pt x="127050" y="346087"/>
                </a:lnTo>
                <a:lnTo>
                  <a:pt x="124942" y="346087"/>
                </a:lnTo>
                <a:lnTo>
                  <a:pt x="125120" y="346214"/>
                </a:lnTo>
                <a:lnTo>
                  <a:pt x="127482" y="346214"/>
                </a:lnTo>
                <a:close/>
              </a:path>
              <a:path w="341629" h="487680">
                <a:moveTo>
                  <a:pt x="127508" y="221780"/>
                </a:moveTo>
                <a:lnTo>
                  <a:pt x="127495" y="217309"/>
                </a:lnTo>
                <a:lnTo>
                  <a:pt x="126047" y="211937"/>
                </a:lnTo>
                <a:lnTo>
                  <a:pt x="125463" y="211048"/>
                </a:lnTo>
                <a:lnTo>
                  <a:pt x="124688" y="209600"/>
                </a:lnTo>
                <a:lnTo>
                  <a:pt x="124167" y="209435"/>
                </a:lnTo>
                <a:lnTo>
                  <a:pt x="122986" y="209753"/>
                </a:lnTo>
                <a:lnTo>
                  <a:pt x="122796" y="210261"/>
                </a:lnTo>
                <a:lnTo>
                  <a:pt x="122936" y="212648"/>
                </a:lnTo>
                <a:lnTo>
                  <a:pt x="123507" y="215150"/>
                </a:lnTo>
                <a:lnTo>
                  <a:pt x="124002" y="216712"/>
                </a:lnTo>
                <a:lnTo>
                  <a:pt x="124790" y="219646"/>
                </a:lnTo>
                <a:lnTo>
                  <a:pt x="125260" y="220992"/>
                </a:lnTo>
                <a:lnTo>
                  <a:pt x="125806" y="226110"/>
                </a:lnTo>
                <a:lnTo>
                  <a:pt x="125831" y="229857"/>
                </a:lnTo>
                <a:lnTo>
                  <a:pt x="125412" y="234962"/>
                </a:lnTo>
                <a:lnTo>
                  <a:pt x="124980" y="236359"/>
                </a:lnTo>
                <a:lnTo>
                  <a:pt x="125679" y="237820"/>
                </a:lnTo>
                <a:lnTo>
                  <a:pt x="126187" y="237159"/>
                </a:lnTo>
                <a:lnTo>
                  <a:pt x="126187" y="236410"/>
                </a:lnTo>
                <a:lnTo>
                  <a:pt x="126949" y="229438"/>
                </a:lnTo>
                <a:lnTo>
                  <a:pt x="127508" y="221780"/>
                </a:lnTo>
                <a:close/>
              </a:path>
              <a:path w="341629" h="487680">
                <a:moveTo>
                  <a:pt x="127596" y="344436"/>
                </a:moveTo>
                <a:lnTo>
                  <a:pt x="126326" y="344309"/>
                </a:lnTo>
                <a:lnTo>
                  <a:pt x="124739" y="344309"/>
                </a:lnTo>
                <a:lnTo>
                  <a:pt x="124942" y="344436"/>
                </a:lnTo>
                <a:lnTo>
                  <a:pt x="127596" y="344436"/>
                </a:lnTo>
                <a:close/>
              </a:path>
              <a:path w="341629" h="487680">
                <a:moveTo>
                  <a:pt x="127711" y="344182"/>
                </a:moveTo>
                <a:lnTo>
                  <a:pt x="126250" y="344182"/>
                </a:lnTo>
                <a:lnTo>
                  <a:pt x="126326" y="344309"/>
                </a:lnTo>
                <a:lnTo>
                  <a:pt x="127660" y="344309"/>
                </a:lnTo>
                <a:lnTo>
                  <a:pt x="127711" y="344182"/>
                </a:lnTo>
                <a:close/>
              </a:path>
              <a:path w="341629" h="487680">
                <a:moveTo>
                  <a:pt x="127965" y="343547"/>
                </a:moveTo>
                <a:lnTo>
                  <a:pt x="125831" y="343547"/>
                </a:lnTo>
                <a:lnTo>
                  <a:pt x="125920" y="343674"/>
                </a:lnTo>
                <a:lnTo>
                  <a:pt x="127914" y="343674"/>
                </a:lnTo>
                <a:lnTo>
                  <a:pt x="127965" y="343547"/>
                </a:lnTo>
                <a:close/>
              </a:path>
              <a:path w="341629" h="487680">
                <a:moveTo>
                  <a:pt x="128879" y="344182"/>
                </a:moveTo>
                <a:lnTo>
                  <a:pt x="128701" y="343674"/>
                </a:lnTo>
                <a:lnTo>
                  <a:pt x="127914" y="343674"/>
                </a:lnTo>
                <a:lnTo>
                  <a:pt x="127762" y="344055"/>
                </a:lnTo>
                <a:lnTo>
                  <a:pt x="127711" y="344182"/>
                </a:lnTo>
                <a:lnTo>
                  <a:pt x="128879" y="344182"/>
                </a:lnTo>
                <a:close/>
              </a:path>
              <a:path w="341629" h="487680">
                <a:moveTo>
                  <a:pt x="128930" y="343674"/>
                </a:moveTo>
                <a:lnTo>
                  <a:pt x="128651" y="343547"/>
                </a:lnTo>
                <a:lnTo>
                  <a:pt x="128701" y="343674"/>
                </a:lnTo>
                <a:lnTo>
                  <a:pt x="128930" y="343674"/>
                </a:lnTo>
                <a:close/>
              </a:path>
              <a:path w="341629" h="487680">
                <a:moveTo>
                  <a:pt x="128955" y="344436"/>
                </a:moveTo>
                <a:lnTo>
                  <a:pt x="128917" y="344309"/>
                </a:lnTo>
                <a:lnTo>
                  <a:pt x="127660" y="344309"/>
                </a:lnTo>
                <a:lnTo>
                  <a:pt x="127596" y="344436"/>
                </a:lnTo>
                <a:lnTo>
                  <a:pt x="128955" y="344436"/>
                </a:lnTo>
                <a:close/>
              </a:path>
              <a:path w="341629" h="487680">
                <a:moveTo>
                  <a:pt x="129832" y="346087"/>
                </a:moveTo>
                <a:lnTo>
                  <a:pt x="129451" y="345833"/>
                </a:lnTo>
                <a:lnTo>
                  <a:pt x="129413" y="345706"/>
                </a:lnTo>
                <a:lnTo>
                  <a:pt x="129311" y="345452"/>
                </a:lnTo>
                <a:lnTo>
                  <a:pt x="129222" y="345198"/>
                </a:lnTo>
                <a:lnTo>
                  <a:pt x="129120" y="344944"/>
                </a:lnTo>
                <a:lnTo>
                  <a:pt x="129019" y="344690"/>
                </a:lnTo>
                <a:lnTo>
                  <a:pt x="125234" y="344690"/>
                </a:lnTo>
                <a:lnTo>
                  <a:pt x="125984" y="345706"/>
                </a:lnTo>
                <a:lnTo>
                  <a:pt x="126619" y="345960"/>
                </a:lnTo>
                <a:lnTo>
                  <a:pt x="127050" y="346087"/>
                </a:lnTo>
                <a:lnTo>
                  <a:pt x="129832" y="346087"/>
                </a:lnTo>
                <a:close/>
              </a:path>
              <a:path w="341629" h="487680">
                <a:moveTo>
                  <a:pt x="130327" y="344309"/>
                </a:moveTo>
                <a:lnTo>
                  <a:pt x="130048" y="344182"/>
                </a:lnTo>
                <a:lnTo>
                  <a:pt x="128879" y="344182"/>
                </a:lnTo>
                <a:lnTo>
                  <a:pt x="128917" y="344309"/>
                </a:lnTo>
                <a:lnTo>
                  <a:pt x="130327" y="344309"/>
                </a:lnTo>
                <a:close/>
              </a:path>
              <a:path w="341629" h="487680">
                <a:moveTo>
                  <a:pt x="130594" y="344436"/>
                </a:moveTo>
                <a:lnTo>
                  <a:pt x="128955" y="344436"/>
                </a:lnTo>
                <a:lnTo>
                  <a:pt x="129019" y="344690"/>
                </a:lnTo>
                <a:lnTo>
                  <a:pt x="130556" y="344690"/>
                </a:lnTo>
                <a:lnTo>
                  <a:pt x="130594" y="344436"/>
                </a:lnTo>
                <a:close/>
              </a:path>
              <a:path w="341629" h="487680">
                <a:moveTo>
                  <a:pt x="131140" y="347865"/>
                </a:moveTo>
                <a:lnTo>
                  <a:pt x="130975" y="347738"/>
                </a:lnTo>
                <a:lnTo>
                  <a:pt x="127317" y="347738"/>
                </a:lnTo>
                <a:lnTo>
                  <a:pt x="127508" y="347865"/>
                </a:lnTo>
                <a:lnTo>
                  <a:pt x="131140" y="347865"/>
                </a:lnTo>
                <a:close/>
              </a:path>
              <a:path w="341629" h="487680">
                <a:moveTo>
                  <a:pt x="132892" y="347738"/>
                </a:moveTo>
                <a:lnTo>
                  <a:pt x="132537" y="347484"/>
                </a:lnTo>
                <a:lnTo>
                  <a:pt x="132283" y="347230"/>
                </a:lnTo>
                <a:lnTo>
                  <a:pt x="132168" y="346976"/>
                </a:lnTo>
                <a:lnTo>
                  <a:pt x="132118" y="346849"/>
                </a:lnTo>
                <a:lnTo>
                  <a:pt x="131991" y="346595"/>
                </a:lnTo>
                <a:lnTo>
                  <a:pt x="131876" y="346341"/>
                </a:lnTo>
                <a:lnTo>
                  <a:pt x="131813" y="346214"/>
                </a:lnTo>
                <a:lnTo>
                  <a:pt x="127482" y="346214"/>
                </a:lnTo>
                <a:lnTo>
                  <a:pt x="127914" y="346341"/>
                </a:lnTo>
                <a:lnTo>
                  <a:pt x="128473" y="346595"/>
                </a:lnTo>
                <a:lnTo>
                  <a:pt x="128968" y="347230"/>
                </a:lnTo>
                <a:lnTo>
                  <a:pt x="129057" y="347357"/>
                </a:lnTo>
                <a:lnTo>
                  <a:pt x="130467" y="347357"/>
                </a:lnTo>
                <a:lnTo>
                  <a:pt x="130975" y="347738"/>
                </a:lnTo>
                <a:lnTo>
                  <a:pt x="132892" y="347738"/>
                </a:lnTo>
                <a:close/>
              </a:path>
              <a:path w="341629" h="487680">
                <a:moveTo>
                  <a:pt x="134289" y="344436"/>
                </a:moveTo>
                <a:lnTo>
                  <a:pt x="133946" y="344309"/>
                </a:lnTo>
                <a:lnTo>
                  <a:pt x="130327" y="344309"/>
                </a:lnTo>
                <a:lnTo>
                  <a:pt x="130594" y="344436"/>
                </a:lnTo>
                <a:lnTo>
                  <a:pt x="134289" y="344436"/>
                </a:lnTo>
                <a:close/>
              </a:path>
              <a:path w="341629" h="487680">
                <a:moveTo>
                  <a:pt x="134823" y="347738"/>
                </a:moveTo>
                <a:lnTo>
                  <a:pt x="132892" y="347738"/>
                </a:lnTo>
                <a:lnTo>
                  <a:pt x="133070" y="347865"/>
                </a:lnTo>
                <a:lnTo>
                  <a:pt x="134823" y="347865"/>
                </a:lnTo>
                <a:lnTo>
                  <a:pt x="134823" y="347738"/>
                </a:lnTo>
                <a:close/>
              </a:path>
              <a:path w="341629" h="487680">
                <a:moveTo>
                  <a:pt x="135902" y="346214"/>
                </a:moveTo>
                <a:lnTo>
                  <a:pt x="135445" y="346087"/>
                </a:lnTo>
                <a:lnTo>
                  <a:pt x="131775" y="346087"/>
                </a:lnTo>
                <a:lnTo>
                  <a:pt x="131813" y="346214"/>
                </a:lnTo>
                <a:lnTo>
                  <a:pt x="135902" y="346214"/>
                </a:lnTo>
                <a:close/>
              </a:path>
              <a:path w="341629" h="487680">
                <a:moveTo>
                  <a:pt x="135940" y="347611"/>
                </a:moveTo>
                <a:lnTo>
                  <a:pt x="135851" y="347484"/>
                </a:lnTo>
                <a:lnTo>
                  <a:pt x="135763" y="347357"/>
                </a:lnTo>
                <a:lnTo>
                  <a:pt x="135661" y="347230"/>
                </a:lnTo>
                <a:lnTo>
                  <a:pt x="135420" y="346976"/>
                </a:lnTo>
                <a:lnTo>
                  <a:pt x="135153" y="346595"/>
                </a:lnTo>
                <a:lnTo>
                  <a:pt x="135064" y="346468"/>
                </a:lnTo>
                <a:lnTo>
                  <a:pt x="134975" y="346341"/>
                </a:lnTo>
                <a:lnTo>
                  <a:pt x="134886" y="346468"/>
                </a:lnTo>
                <a:lnTo>
                  <a:pt x="134835" y="347611"/>
                </a:lnTo>
                <a:lnTo>
                  <a:pt x="135940" y="347611"/>
                </a:lnTo>
                <a:close/>
              </a:path>
              <a:path w="341629" h="487680">
                <a:moveTo>
                  <a:pt x="138201" y="347611"/>
                </a:moveTo>
                <a:lnTo>
                  <a:pt x="135940" y="347611"/>
                </a:lnTo>
                <a:lnTo>
                  <a:pt x="136029" y="347738"/>
                </a:lnTo>
                <a:lnTo>
                  <a:pt x="136118" y="347865"/>
                </a:lnTo>
                <a:lnTo>
                  <a:pt x="138201" y="347865"/>
                </a:lnTo>
                <a:lnTo>
                  <a:pt x="138201" y="347611"/>
                </a:lnTo>
                <a:close/>
              </a:path>
              <a:path w="341629" h="487680">
                <a:moveTo>
                  <a:pt x="141465" y="347611"/>
                </a:moveTo>
                <a:lnTo>
                  <a:pt x="138963" y="347611"/>
                </a:lnTo>
                <a:lnTo>
                  <a:pt x="139090" y="347865"/>
                </a:lnTo>
                <a:lnTo>
                  <a:pt x="141452" y="347865"/>
                </a:lnTo>
                <a:lnTo>
                  <a:pt x="141465" y="347611"/>
                </a:lnTo>
                <a:close/>
              </a:path>
              <a:path w="341629" h="487680">
                <a:moveTo>
                  <a:pt x="145415" y="347865"/>
                </a:moveTo>
                <a:lnTo>
                  <a:pt x="145402" y="347738"/>
                </a:lnTo>
                <a:lnTo>
                  <a:pt x="142341" y="347738"/>
                </a:lnTo>
                <a:lnTo>
                  <a:pt x="142367" y="347865"/>
                </a:lnTo>
                <a:lnTo>
                  <a:pt x="145415" y="347865"/>
                </a:lnTo>
                <a:close/>
              </a:path>
              <a:path w="341629" h="487680">
                <a:moveTo>
                  <a:pt x="148488" y="347738"/>
                </a:moveTo>
                <a:lnTo>
                  <a:pt x="146418" y="347738"/>
                </a:lnTo>
                <a:lnTo>
                  <a:pt x="146456" y="347865"/>
                </a:lnTo>
                <a:lnTo>
                  <a:pt x="148488" y="347865"/>
                </a:lnTo>
                <a:lnTo>
                  <a:pt x="148488" y="347738"/>
                </a:lnTo>
                <a:close/>
              </a:path>
              <a:path w="341629" h="487680">
                <a:moveTo>
                  <a:pt x="152247" y="347865"/>
                </a:moveTo>
                <a:lnTo>
                  <a:pt x="152234" y="347738"/>
                </a:lnTo>
                <a:lnTo>
                  <a:pt x="149491" y="347738"/>
                </a:lnTo>
                <a:lnTo>
                  <a:pt x="149631" y="347865"/>
                </a:lnTo>
                <a:lnTo>
                  <a:pt x="152247" y="347865"/>
                </a:lnTo>
                <a:close/>
              </a:path>
              <a:path w="341629" h="487680">
                <a:moveTo>
                  <a:pt x="154190" y="346595"/>
                </a:moveTo>
                <a:lnTo>
                  <a:pt x="137287" y="346595"/>
                </a:lnTo>
                <a:lnTo>
                  <a:pt x="138201" y="346849"/>
                </a:lnTo>
                <a:lnTo>
                  <a:pt x="138201" y="347611"/>
                </a:lnTo>
                <a:lnTo>
                  <a:pt x="138963" y="347611"/>
                </a:lnTo>
                <a:lnTo>
                  <a:pt x="138849" y="347357"/>
                </a:lnTo>
                <a:lnTo>
                  <a:pt x="138785" y="347230"/>
                </a:lnTo>
                <a:lnTo>
                  <a:pt x="138658" y="346976"/>
                </a:lnTo>
                <a:lnTo>
                  <a:pt x="138595" y="346849"/>
                </a:lnTo>
                <a:lnTo>
                  <a:pt x="141465" y="347357"/>
                </a:lnTo>
                <a:lnTo>
                  <a:pt x="141465" y="347611"/>
                </a:lnTo>
                <a:lnTo>
                  <a:pt x="142316" y="347611"/>
                </a:lnTo>
                <a:lnTo>
                  <a:pt x="142252" y="347357"/>
                </a:lnTo>
                <a:lnTo>
                  <a:pt x="145389" y="347484"/>
                </a:lnTo>
                <a:lnTo>
                  <a:pt x="145402" y="347738"/>
                </a:lnTo>
                <a:lnTo>
                  <a:pt x="146418" y="347738"/>
                </a:lnTo>
                <a:lnTo>
                  <a:pt x="146342" y="347484"/>
                </a:lnTo>
                <a:lnTo>
                  <a:pt x="147764" y="347357"/>
                </a:lnTo>
                <a:lnTo>
                  <a:pt x="148475" y="347357"/>
                </a:lnTo>
                <a:lnTo>
                  <a:pt x="148488" y="347738"/>
                </a:lnTo>
                <a:lnTo>
                  <a:pt x="149491" y="347738"/>
                </a:lnTo>
                <a:lnTo>
                  <a:pt x="149072" y="347357"/>
                </a:lnTo>
                <a:lnTo>
                  <a:pt x="152120" y="346849"/>
                </a:lnTo>
                <a:lnTo>
                  <a:pt x="152234" y="347738"/>
                </a:lnTo>
                <a:lnTo>
                  <a:pt x="153682" y="347738"/>
                </a:lnTo>
                <a:lnTo>
                  <a:pt x="153085" y="346976"/>
                </a:lnTo>
                <a:lnTo>
                  <a:pt x="152984" y="346849"/>
                </a:lnTo>
                <a:lnTo>
                  <a:pt x="154190" y="346595"/>
                </a:lnTo>
                <a:close/>
              </a:path>
              <a:path w="341629" h="487680">
                <a:moveTo>
                  <a:pt x="155409" y="346468"/>
                </a:moveTo>
                <a:lnTo>
                  <a:pt x="154800" y="346468"/>
                </a:lnTo>
                <a:lnTo>
                  <a:pt x="154190" y="346595"/>
                </a:lnTo>
                <a:lnTo>
                  <a:pt x="155409" y="346595"/>
                </a:lnTo>
                <a:lnTo>
                  <a:pt x="155409" y="346468"/>
                </a:lnTo>
                <a:close/>
              </a:path>
              <a:path w="341629" h="487680">
                <a:moveTo>
                  <a:pt x="155930" y="346468"/>
                </a:moveTo>
                <a:lnTo>
                  <a:pt x="155829" y="346341"/>
                </a:lnTo>
                <a:lnTo>
                  <a:pt x="155714" y="346214"/>
                </a:lnTo>
                <a:lnTo>
                  <a:pt x="135902" y="346214"/>
                </a:lnTo>
                <a:lnTo>
                  <a:pt x="136829" y="346468"/>
                </a:lnTo>
                <a:lnTo>
                  <a:pt x="154800" y="346468"/>
                </a:lnTo>
                <a:lnTo>
                  <a:pt x="155397" y="346341"/>
                </a:lnTo>
                <a:lnTo>
                  <a:pt x="155409" y="346468"/>
                </a:lnTo>
                <a:lnTo>
                  <a:pt x="155930" y="346468"/>
                </a:lnTo>
                <a:close/>
              </a:path>
              <a:path w="341629" h="487680">
                <a:moveTo>
                  <a:pt x="155981" y="344436"/>
                </a:moveTo>
                <a:lnTo>
                  <a:pt x="134289" y="344436"/>
                </a:lnTo>
                <a:lnTo>
                  <a:pt x="135001" y="344690"/>
                </a:lnTo>
                <a:lnTo>
                  <a:pt x="154101" y="344690"/>
                </a:lnTo>
                <a:lnTo>
                  <a:pt x="155321" y="344563"/>
                </a:lnTo>
                <a:lnTo>
                  <a:pt x="155981" y="344436"/>
                </a:lnTo>
                <a:close/>
              </a:path>
              <a:path w="341629" h="487680">
                <a:moveTo>
                  <a:pt x="156705" y="345960"/>
                </a:moveTo>
                <a:lnTo>
                  <a:pt x="134988" y="345960"/>
                </a:lnTo>
                <a:lnTo>
                  <a:pt x="135445" y="346087"/>
                </a:lnTo>
                <a:lnTo>
                  <a:pt x="156210" y="346087"/>
                </a:lnTo>
                <a:lnTo>
                  <a:pt x="156705" y="345960"/>
                </a:lnTo>
                <a:close/>
              </a:path>
              <a:path w="341629" h="487680">
                <a:moveTo>
                  <a:pt x="166598" y="346087"/>
                </a:moveTo>
                <a:lnTo>
                  <a:pt x="165125" y="346087"/>
                </a:lnTo>
                <a:lnTo>
                  <a:pt x="165036" y="346214"/>
                </a:lnTo>
                <a:lnTo>
                  <a:pt x="166255" y="346214"/>
                </a:lnTo>
                <a:lnTo>
                  <a:pt x="166598" y="346087"/>
                </a:lnTo>
                <a:close/>
              </a:path>
              <a:path w="341629" h="487680">
                <a:moveTo>
                  <a:pt x="167271" y="344690"/>
                </a:moveTo>
                <a:lnTo>
                  <a:pt x="164642" y="344690"/>
                </a:lnTo>
                <a:lnTo>
                  <a:pt x="164731" y="344817"/>
                </a:lnTo>
                <a:lnTo>
                  <a:pt x="164807" y="344944"/>
                </a:lnTo>
                <a:lnTo>
                  <a:pt x="164884" y="345071"/>
                </a:lnTo>
                <a:lnTo>
                  <a:pt x="165328" y="345198"/>
                </a:lnTo>
                <a:lnTo>
                  <a:pt x="166497" y="345325"/>
                </a:lnTo>
                <a:lnTo>
                  <a:pt x="166890" y="345071"/>
                </a:lnTo>
                <a:lnTo>
                  <a:pt x="167271" y="344944"/>
                </a:lnTo>
                <a:lnTo>
                  <a:pt x="167271" y="344690"/>
                </a:lnTo>
                <a:close/>
              </a:path>
              <a:path w="341629" h="487680">
                <a:moveTo>
                  <a:pt x="167297" y="345833"/>
                </a:moveTo>
                <a:lnTo>
                  <a:pt x="165214" y="345833"/>
                </a:lnTo>
                <a:lnTo>
                  <a:pt x="165392" y="345960"/>
                </a:lnTo>
                <a:lnTo>
                  <a:pt x="166954" y="345960"/>
                </a:lnTo>
                <a:lnTo>
                  <a:pt x="167297" y="345833"/>
                </a:lnTo>
                <a:close/>
              </a:path>
              <a:path w="341629" h="487680">
                <a:moveTo>
                  <a:pt x="169151" y="344309"/>
                </a:moveTo>
                <a:lnTo>
                  <a:pt x="168198" y="344309"/>
                </a:lnTo>
                <a:lnTo>
                  <a:pt x="168465" y="344436"/>
                </a:lnTo>
                <a:lnTo>
                  <a:pt x="169087" y="344436"/>
                </a:lnTo>
                <a:lnTo>
                  <a:pt x="169151" y="344309"/>
                </a:lnTo>
                <a:close/>
              </a:path>
              <a:path w="341629" h="487680">
                <a:moveTo>
                  <a:pt x="169252" y="171869"/>
                </a:moveTo>
                <a:lnTo>
                  <a:pt x="169125" y="171411"/>
                </a:lnTo>
                <a:lnTo>
                  <a:pt x="168668" y="170256"/>
                </a:lnTo>
                <a:lnTo>
                  <a:pt x="168490" y="169532"/>
                </a:lnTo>
                <a:lnTo>
                  <a:pt x="148361" y="145453"/>
                </a:lnTo>
                <a:lnTo>
                  <a:pt x="147447" y="145681"/>
                </a:lnTo>
                <a:lnTo>
                  <a:pt x="147866" y="146354"/>
                </a:lnTo>
                <a:lnTo>
                  <a:pt x="148856" y="147459"/>
                </a:lnTo>
                <a:lnTo>
                  <a:pt x="149745" y="148247"/>
                </a:lnTo>
                <a:lnTo>
                  <a:pt x="154711" y="154825"/>
                </a:lnTo>
                <a:lnTo>
                  <a:pt x="158978" y="161226"/>
                </a:lnTo>
                <a:lnTo>
                  <a:pt x="161086" y="164820"/>
                </a:lnTo>
                <a:lnTo>
                  <a:pt x="164249" y="169913"/>
                </a:lnTo>
                <a:lnTo>
                  <a:pt x="165328" y="171361"/>
                </a:lnTo>
                <a:lnTo>
                  <a:pt x="167525" y="172847"/>
                </a:lnTo>
                <a:lnTo>
                  <a:pt x="167982" y="172770"/>
                </a:lnTo>
                <a:lnTo>
                  <a:pt x="169252" y="171869"/>
                </a:lnTo>
                <a:close/>
              </a:path>
              <a:path w="341629" h="487680">
                <a:moveTo>
                  <a:pt x="170510" y="344436"/>
                </a:moveTo>
                <a:lnTo>
                  <a:pt x="169087" y="344436"/>
                </a:lnTo>
                <a:lnTo>
                  <a:pt x="168732" y="344563"/>
                </a:lnTo>
                <a:lnTo>
                  <a:pt x="168465" y="344436"/>
                </a:lnTo>
                <a:lnTo>
                  <a:pt x="166674" y="344436"/>
                </a:lnTo>
                <a:lnTo>
                  <a:pt x="167271" y="344690"/>
                </a:lnTo>
                <a:lnTo>
                  <a:pt x="170497" y="344690"/>
                </a:lnTo>
                <a:lnTo>
                  <a:pt x="170510" y="344563"/>
                </a:lnTo>
                <a:lnTo>
                  <a:pt x="170510" y="344436"/>
                </a:lnTo>
                <a:close/>
              </a:path>
              <a:path w="341629" h="487680">
                <a:moveTo>
                  <a:pt x="173037" y="191058"/>
                </a:moveTo>
                <a:lnTo>
                  <a:pt x="172631" y="190652"/>
                </a:lnTo>
                <a:lnTo>
                  <a:pt x="170319" y="188074"/>
                </a:lnTo>
                <a:lnTo>
                  <a:pt x="168389" y="185877"/>
                </a:lnTo>
                <a:lnTo>
                  <a:pt x="165760" y="183032"/>
                </a:lnTo>
                <a:lnTo>
                  <a:pt x="164998" y="182460"/>
                </a:lnTo>
                <a:lnTo>
                  <a:pt x="164312" y="181864"/>
                </a:lnTo>
                <a:lnTo>
                  <a:pt x="163182" y="182689"/>
                </a:lnTo>
                <a:lnTo>
                  <a:pt x="164096" y="184073"/>
                </a:lnTo>
                <a:lnTo>
                  <a:pt x="172034" y="191503"/>
                </a:lnTo>
                <a:lnTo>
                  <a:pt x="172364" y="191643"/>
                </a:lnTo>
                <a:lnTo>
                  <a:pt x="172770" y="191897"/>
                </a:lnTo>
                <a:lnTo>
                  <a:pt x="173037" y="191058"/>
                </a:lnTo>
                <a:close/>
              </a:path>
              <a:path w="341629" h="487680">
                <a:moveTo>
                  <a:pt x="173951" y="338734"/>
                </a:moveTo>
                <a:lnTo>
                  <a:pt x="173850" y="338607"/>
                </a:lnTo>
                <a:lnTo>
                  <a:pt x="171437" y="338607"/>
                </a:lnTo>
                <a:lnTo>
                  <a:pt x="171437" y="338734"/>
                </a:lnTo>
                <a:lnTo>
                  <a:pt x="173951" y="338734"/>
                </a:lnTo>
                <a:close/>
              </a:path>
              <a:path w="341629" h="487680">
                <a:moveTo>
                  <a:pt x="174840" y="339750"/>
                </a:moveTo>
                <a:lnTo>
                  <a:pt x="174726" y="339623"/>
                </a:lnTo>
                <a:lnTo>
                  <a:pt x="171640" y="339623"/>
                </a:lnTo>
                <a:lnTo>
                  <a:pt x="171704" y="339750"/>
                </a:lnTo>
                <a:lnTo>
                  <a:pt x="174840" y="339750"/>
                </a:lnTo>
                <a:close/>
              </a:path>
              <a:path w="341629" h="487680">
                <a:moveTo>
                  <a:pt x="175120" y="341782"/>
                </a:moveTo>
                <a:lnTo>
                  <a:pt x="174218" y="341655"/>
                </a:lnTo>
                <a:lnTo>
                  <a:pt x="174294" y="341782"/>
                </a:lnTo>
                <a:lnTo>
                  <a:pt x="175120" y="341782"/>
                </a:lnTo>
                <a:close/>
              </a:path>
              <a:path w="341629" h="487680">
                <a:moveTo>
                  <a:pt x="176060" y="341020"/>
                </a:moveTo>
                <a:lnTo>
                  <a:pt x="175945" y="340893"/>
                </a:lnTo>
                <a:lnTo>
                  <a:pt x="172364" y="340893"/>
                </a:lnTo>
                <a:lnTo>
                  <a:pt x="172440" y="341020"/>
                </a:lnTo>
                <a:lnTo>
                  <a:pt x="176060" y="341020"/>
                </a:lnTo>
                <a:close/>
              </a:path>
              <a:path w="341629" h="487680">
                <a:moveTo>
                  <a:pt x="176237" y="341528"/>
                </a:moveTo>
                <a:lnTo>
                  <a:pt x="176199" y="341401"/>
                </a:lnTo>
                <a:lnTo>
                  <a:pt x="172618" y="341401"/>
                </a:lnTo>
                <a:lnTo>
                  <a:pt x="172681" y="341528"/>
                </a:lnTo>
                <a:lnTo>
                  <a:pt x="176237" y="341528"/>
                </a:lnTo>
                <a:close/>
              </a:path>
              <a:path w="341629" h="487680">
                <a:moveTo>
                  <a:pt x="176377" y="341909"/>
                </a:moveTo>
                <a:lnTo>
                  <a:pt x="176339" y="341782"/>
                </a:lnTo>
                <a:lnTo>
                  <a:pt x="175120" y="341782"/>
                </a:lnTo>
                <a:lnTo>
                  <a:pt x="175310" y="341909"/>
                </a:lnTo>
                <a:lnTo>
                  <a:pt x="176377" y="341909"/>
                </a:lnTo>
                <a:close/>
              </a:path>
              <a:path w="341629" h="487680">
                <a:moveTo>
                  <a:pt x="176644" y="342798"/>
                </a:moveTo>
                <a:lnTo>
                  <a:pt x="175310" y="341909"/>
                </a:lnTo>
                <a:lnTo>
                  <a:pt x="174371" y="341909"/>
                </a:lnTo>
                <a:lnTo>
                  <a:pt x="174447" y="342036"/>
                </a:lnTo>
                <a:lnTo>
                  <a:pt x="174523" y="342163"/>
                </a:lnTo>
                <a:lnTo>
                  <a:pt x="174866" y="342544"/>
                </a:lnTo>
                <a:lnTo>
                  <a:pt x="174980" y="342671"/>
                </a:lnTo>
                <a:lnTo>
                  <a:pt x="175094" y="342798"/>
                </a:lnTo>
                <a:lnTo>
                  <a:pt x="176644" y="342798"/>
                </a:lnTo>
                <a:close/>
              </a:path>
              <a:path w="341629" h="487680">
                <a:moveTo>
                  <a:pt x="177914" y="339623"/>
                </a:moveTo>
                <a:lnTo>
                  <a:pt x="177850" y="338734"/>
                </a:lnTo>
                <a:lnTo>
                  <a:pt x="173951" y="338734"/>
                </a:lnTo>
                <a:lnTo>
                  <a:pt x="174599" y="339496"/>
                </a:lnTo>
                <a:lnTo>
                  <a:pt x="174726" y="339623"/>
                </a:lnTo>
                <a:lnTo>
                  <a:pt x="177914" y="339623"/>
                </a:lnTo>
                <a:close/>
              </a:path>
              <a:path w="341629" h="487680">
                <a:moveTo>
                  <a:pt x="177977" y="340893"/>
                </a:moveTo>
                <a:lnTo>
                  <a:pt x="177927" y="339750"/>
                </a:lnTo>
                <a:lnTo>
                  <a:pt x="174840" y="339750"/>
                </a:lnTo>
                <a:lnTo>
                  <a:pt x="175945" y="340893"/>
                </a:lnTo>
                <a:lnTo>
                  <a:pt x="177977" y="340893"/>
                </a:lnTo>
                <a:close/>
              </a:path>
              <a:path w="341629" h="487680">
                <a:moveTo>
                  <a:pt x="178079" y="341401"/>
                </a:moveTo>
                <a:lnTo>
                  <a:pt x="177977" y="341020"/>
                </a:lnTo>
                <a:lnTo>
                  <a:pt x="176060" y="341020"/>
                </a:lnTo>
                <a:lnTo>
                  <a:pt x="176110" y="341147"/>
                </a:lnTo>
                <a:lnTo>
                  <a:pt x="176199" y="341401"/>
                </a:lnTo>
                <a:lnTo>
                  <a:pt x="178079" y="341401"/>
                </a:lnTo>
                <a:close/>
              </a:path>
              <a:path w="341629" h="487680">
                <a:moveTo>
                  <a:pt x="178333" y="341782"/>
                </a:moveTo>
                <a:lnTo>
                  <a:pt x="178244" y="341655"/>
                </a:lnTo>
                <a:lnTo>
                  <a:pt x="178168" y="341528"/>
                </a:lnTo>
                <a:lnTo>
                  <a:pt x="176237" y="341528"/>
                </a:lnTo>
                <a:lnTo>
                  <a:pt x="176339" y="341782"/>
                </a:lnTo>
                <a:lnTo>
                  <a:pt x="178333" y="341782"/>
                </a:lnTo>
                <a:close/>
              </a:path>
              <a:path w="341629" h="487680">
                <a:moveTo>
                  <a:pt x="178574" y="342798"/>
                </a:moveTo>
                <a:lnTo>
                  <a:pt x="178511" y="342036"/>
                </a:lnTo>
                <a:lnTo>
                  <a:pt x="178422" y="341909"/>
                </a:lnTo>
                <a:lnTo>
                  <a:pt x="176377" y="341909"/>
                </a:lnTo>
                <a:lnTo>
                  <a:pt x="176453" y="342163"/>
                </a:lnTo>
                <a:lnTo>
                  <a:pt x="176568" y="342544"/>
                </a:lnTo>
                <a:lnTo>
                  <a:pt x="176644" y="342798"/>
                </a:lnTo>
                <a:lnTo>
                  <a:pt x="178574" y="342798"/>
                </a:lnTo>
                <a:close/>
              </a:path>
              <a:path w="341629" h="487680">
                <a:moveTo>
                  <a:pt x="178803" y="349021"/>
                </a:moveTo>
                <a:lnTo>
                  <a:pt x="174015" y="349021"/>
                </a:lnTo>
                <a:lnTo>
                  <a:pt x="174256" y="349275"/>
                </a:lnTo>
                <a:lnTo>
                  <a:pt x="174383" y="349402"/>
                </a:lnTo>
                <a:lnTo>
                  <a:pt x="174510" y="349529"/>
                </a:lnTo>
                <a:lnTo>
                  <a:pt x="176923" y="350685"/>
                </a:lnTo>
                <a:lnTo>
                  <a:pt x="177838" y="350037"/>
                </a:lnTo>
                <a:lnTo>
                  <a:pt x="178498" y="349656"/>
                </a:lnTo>
                <a:lnTo>
                  <a:pt x="178625" y="349402"/>
                </a:lnTo>
                <a:lnTo>
                  <a:pt x="178689" y="349275"/>
                </a:lnTo>
                <a:lnTo>
                  <a:pt x="178803" y="349021"/>
                </a:lnTo>
                <a:close/>
              </a:path>
              <a:path w="341629" h="487680">
                <a:moveTo>
                  <a:pt x="179146" y="349021"/>
                </a:moveTo>
                <a:lnTo>
                  <a:pt x="179044" y="348894"/>
                </a:lnTo>
                <a:lnTo>
                  <a:pt x="178866" y="348894"/>
                </a:lnTo>
                <a:lnTo>
                  <a:pt x="178803" y="349021"/>
                </a:lnTo>
                <a:lnTo>
                  <a:pt x="179146" y="349021"/>
                </a:lnTo>
                <a:close/>
              </a:path>
              <a:path w="341629" h="487680">
                <a:moveTo>
                  <a:pt x="179349" y="338734"/>
                </a:moveTo>
                <a:lnTo>
                  <a:pt x="179260" y="338607"/>
                </a:lnTo>
                <a:lnTo>
                  <a:pt x="177838" y="338607"/>
                </a:lnTo>
                <a:lnTo>
                  <a:pt x="177850" y="338734"/>
                </a:lnTo>
                <a:lnTo>
                  <a:pt x="179349" y="338734"/>
                </a:lnTo>
                <a:close/>
              </a:path>
              <a:path w="341629" h="487680">
                <a:moveTo>
                  <a:pt x="180035" y="339750"/>
                </a:moveTo>
                <a:lnTo>
                  <a:pt x="179946" y="339623"/>
                </a:lnTo>
                <a:lnTo>
                  <a:pt x="177914" y="339623"/>
                </a:lnTo>
                <a:lnTo>
                  <a:pt x="177927" y="339750"/>
                </a:lnTo>
                <a:lnTo>
                  <a:pt x="180035" y="339750"/>
                </a:lnTo>
                <a:close/>
              </a:path>
              <a:path w="341629" h="487680">
                <a:moveTo>
                  <a:pt x="180187" y="86245"/>
                </a:moveTo>
                <a:lnTo>
                  <a:pt x="179997" y="85788"/>
                </a:lnTo>
                <a:lnTo>
                  <a:pt x="179222" y="84632"/>
                </a:lnTo>
                <a:lnTo>
                  <a:pt x="178549" y="83731"/>
                </a:lnTo>
                <a:lnTo>
                  <a:pt x="176161" y="80162"/>
                </a:lnTo>
                <a:lnTo>
                  <a:pt x="174536" y="77419"/>
                </a:lnTo>
                <a:lnTo>
                  <a:pt x="170903" y="72669"/>
                </a:lnTo>
                <a:lnTo>
                  <a:pt x="168897" y="70612"/>
                </a:lnTo>
                <a:lnTo>
                  <a:pt x="166331" y="67906"/>
                </a:lnTo>
                <a:lnTo>
                  <a:pt x="165544" y="67398"/>
                </a:lnTo>
                <a:lnTo>
                  <a:pt x="163830" y="66586"/>
                </a:lnTo>
                <a:lnTo>
                  <a:pt x="163322" y="66865"/>
                </a:lnTo>
                <a:lnTo>
                  <a:pt x="162775" y="67906"/>
                </a:lnTo>
                <a:lnTo>
                  <a:pt x="165963" y="70891"/>
                </a:lnTo>
                <a:lnTo>
                  <a:pt x="167462" y="72212"/>
                </a:lnTo>
                <a:lnTo>
                  <a:pt x="171665" y="76581"/>
                </a:lnTo>
                <a:lnTo>
                  <a:pt x="174205" y="79756"/>
                </a:lnTo>
                <a:lnTo>
                  <a:pt x="176834" y="83388"/>
                </a:lnTo>
                <a:lnTo>
                  <a:pt x="177114" y="83680"/>
                </a:lnTo>
                <a:lnTo>
                  <a:pt x="178765" y="85153"/>
                </a:lnTo>
                <a:lnTo>
                  <a:pt x="179616" y="85966"/>
                </a:lnTo>
                <a:lnTo>
                  <a:pt x="179705" y="86283"/>
                </a:lnTo>
                <a:lnTo>
                  <a:pt x="179844" y="86537"/>
                </a:lnTo>
                <a:lnTo>
                  <a:pt x="180187" y="86245"/>
                </a:lnTo>
                <a:close/>
              </a:path>
              <a:path w="341629" h="487680">
                <a:moveTo>
                  <a:pt x="181495" y="342798"/>
                </a:moveTo>
                <a:lnTo>
                  <a:pt x="181229" y="342544"/>
                </a:lnTo>
                <a:lnTo>
                  <a:pt x="181444" y="342544"/>
                </a:lnTo>
                <a:lnTo>
                  <a:pt x="180733" y="342290"/>
                </a:lnTo>
                <a:lnTo>
                  <a:pt x="180276" y="342544"/>
                </a:lnTo>
                <a:lnTo>
                  <a:pt x="180352" y="342671"/>
                </a:lnTo>
                <a:lnTo>
                  <a:pt x="180416" y="342798"/>
                </a:lnTo>
                <a:lnTo>
                  <a:pt x="181495" y="342798"/>
                </a:lnTo>
                <a:close/>
              </a:path>
              <a:path w="341629" h="487680">
                <a:moveTo>
                  <a:pt x="182676" y="134023"/>
                </a:moveTo>
                <a:lnTo>
                  <a:pt x="182270" y="133083"/>
                </a:lnTo>
                <a:lnTo>
                  <a:pt x="180721" y="130886"/>
                </a:lnTo>
                <a:lnTo>
                  <a:pt x="179654" y="129159"/>
                </a:lnTo>
                <a:lnTo>
                  <a:pt x="179108" y="128054"/>
                </a:lnTo>
                <a:lnTo>
                  <a:pt x="177139" y="125133"/>
                </a:lnTo>
                <a:lnTo>
                  <a:pt x="175704" y="123317"/>
                </a:lnTo>
                <a:lnTo>
                  <a:pt x="171462" y="116890"/>
                </a:lnTo>
                <a:lnTo>
                  <a:pt x="167449" y="113487"/>
                </a:lnTo>
                <a:lnTo>
                  <a:pt x="162509" y="110248"/>
                </a:lnTo>
                <a:lnTo>
                  <a:pt x="162001" y="110109"/>
                </a:lnTo>
                <a:lnTo>
                  <a:pt x="161417" y="110159"/>
                </a:lnTo>
                <a:lnTo>
                  <a:pt x="161429" y="110439"/>
                </a:lnTo>
                <a:lnTo>
                  <a:pt x="161340" y="110807"/>
                </a:lnTo>
                <a:lnTo>
                  <a:pt x="162839" y="112941"/>
                </a:lnTo>
                <a:lnTo>
                  <a:pt x="165747" y="115912"/>
                </a:lnTo>
                <a:lnTo>
                  <a:pt x="168033" y="117817"/>
                </a:lnTo>
                <a:lnTo>
                  <a:pt x="173558" y="123583"/>
                </a:lnTo>
                <a:lnTo>
                  <a:pt x="176453" y="127508"/>
                </a:lnTo>
                <a:lnTo>
                  <a:pt x="181038" y="136893"/>
                </a:lnTo>
                <a:lnTo>
                  <a:pt x="182499" y="136486"/>
                </a:lnTo>
                <a:lnTo>
                  <a:pt x="182651" y="136283"/>
                </a:lnTo>
                <a:lnTo>
                  <a:pt x="182676" y="134023"/>
                </a:lnTo>
                <a:close/>
              </a:path>
              <a:path w="341629" h="487680">
                <a:moveTo>
                  <a:pt x="188429" y="338607"/>
                </a:moveTo>
                <a:lnTo>
                  <a:pt x="183108" y="338607"/>
                </a:lnTo>
                <a:lnTo>
                  <a:pt x="183172" y="338734"/>
                </a:lnTo>
                <a:lnTo>
                  <a:pt x="188391" y="338734"/>
                </a:lnTo>
                <a:lnTo>
                  <a:pt x="188429" y="338607"/>
                </a:lnTo>
                <a:close/>
              </a:path>
              <a:path w="341629" h="487680">
                <a:moveTo>
                  <a:pt x="188722" y="343941"/>
                </a:moveTo>
                <a:lnTo>
                  <a:pt x="188468" y="343814"/>
                </a:lnTo>
                <a:lnTo>
                  <a:pt x="187667" y="343814"/>
                </a:lnTo>
                <a:lnTo>
                  <a:pt x="187566" y="343941"/>
                </a:lnTo>
                <a:lnTo>
                  <a:pt x="188722" y="343941"/>
                </a:lnTo>
                <a:close/>
              </a:path>
              <a:path w="341629" h="487680">
                <a:moveTo>
                  <a:pt x="191046" y="38620"/>
                </a:moveTo>
                <a:lnTo>
                  <a:pt x="190817" y="35433"/>
                </a:lnTo>
                <a:lnTo>
                  <a:pt x="189890" y="29552"/>
                </a:lnTo>
                <a:lnTo>
                  <a:pt x="188976" y="27114"/>
                </a:lnTo>
                <a:lnTo>
                  <a:pt x="187032" y="24752"/>
                </a:lnTo>
                <a:lnTo>
                  <a:pt x="187020" y="28155"/>
                </a:lnTo>
                <a:lnTo>
                  <a:pt x="187807" y="31191"/>
                </a:lnTo>
                <a:lnTo>
                  <a:pt x="189357" y="43662"/>
                </a:lnTo>
                <a:lnTo>
                  <a:pt x="190550" y="43434"/>
                </a:lnTo>
                <a:lnTo>
                  <a:pt x="190779" y="42697"/>
                </a:lnTo>
                <a:lnTo>
                  <a:pt x="191046" y="38620"/>
                </a:lnTo>
                <a:close/>
              </a:path>
              <a:path w="341629" h="487680">
                <a:moveTo>
                  <a:pt x="195541" y="343814"/>
                </a:moveTo>
                <a:lnTo>
                  <a:pt x="194881" y="343687"/>
                </a:lnTo>
                <a:lnTo>
                  <a:pt x="193789" y="343433"/>
                </a:lnTo>
                <a:lnTo>
                  <a:pt x="185966" y="343433"/>
                </a:lnTo>
                <a:lnTo>
                  <a:pt x="186194" y="343560"/>
                </a:lnTo>
                <a:lnTo>
                  <a:pt x="185940" y="343814"/>
                </a:lnTo>
                <a:lnTo>
                  <a:pt x="187667" y="343814"/>
                </a:lnTo>
                <a:lnTo>
                  <a:pt x="187769" y="343687"/>
                </a:lnTo>
                <a:lnTo>
                  <a:pt x="187972" y="343687"/>
                </a:lnTo>
                <a:lnTo>
                  <a:pt x="188468" y="343814"/>
                </a:lnTo>
                <a:lnTo>
                  <a:pt x="195541" y="343814"/>
                </a:lnTo>
                <a:close/>
              </a:path>
              <a:path w="341629" h="487680">
                <a:moveTo>
                  <a:pt x="195973" y="333616"/>
                </a:moveTo>
                <a:lnTo>
                  <a:pt x="195630" y="333971"/>
                </a:lnTo>
                <a:lnTo>
                  <a:pt x="195313" y="334264"/>
                </a:lnTo>
                <a:lnTo>
                  <a:pt x="194017" y="335648"/>
                </a:lnTo>
                <a:lnTo>
                  <a:pt x="192900" y="336118"/>
                </a:lnTo>
                <a:lnTo>
                  <a:pt x="191643" y="335762"/>
                </a:lnTo>
                <a:lnTo>
                  <a:pt x="191516" y="335813"/>
                </a:lnTo>
                <a:lnTo>
                  <a:pt x="191503" y="335953"/>
                </a:lnTo>
                <a:lnTo>
                  <a:pt x="191655" y="336651"/>
                </a:lnTo>
                <a:lnTo>
                  <a:pt x="191935" y="337007"/>
                </a:lnTo>
                <a:lnTo>
                  <a:pt x="192570" y="337058"/>
                </a:lnTo>
                <a:lnTo>
                  <a:pt x="193598" y="337096"/>
                </a:lnTo>
                <a:lnTo>
                  <a:pt x="194487" y="336638"/>
                </a:lnTo>
                <a:lnTo>
                  <a:pt x="195224" y="335699"/>
                </a:lnTo>
                <a:lnTo>
                  <a:pt x="195681" y="335140"/>
                </a:lnTo>
                <a:lnTo>
                  <a:pt x="195897" y="334492"/>
                </a:lnTo>
                <a:lnTo>
                  <a:pt x="195973" y="333616"/>
                </a:lnTo>
                <a:close/>
              </a:path>
              <a:path w="341629" h="487680">
                <a:moveTo>
                  <a:pt x="197827" y="148564"/>
                </a:moveTo>
                <a:lnTo>
                  <a:pt x="197307" y="147574"/>
                </a:lnTo>
                <a:lnTo>
                  <a:pt x="194386" y="149758"/>
                </a:lnTo>
                <a:lnTo>
                  <a:pt x="193040" y="151257"/>
                </a:lnTo>
                <a:lnTo>
                  <a:pt x="190169" y="154889"/>
                </a:lnTo>
                <a:lnTo>
                  <a:pt x="188353" y="156756"/>
                </a:lnTo>
                <a:lnTo>
                  <a:pt x="185775" y="160070"/>
                </a:lnTo>
                <a:lnTo>
                  <a:pt x="185026" y="161531"/>
                </a:lnTo>
                <a:lnTo>
                  <a:pt x="183972" y="163296"/>
                </a:lnTo>
                <a:lnTo>
                  <a:pt x="183921" y="163677"/>
                </a:lnTo>
                <a:lnTo>
                  <a:pt x="184353" y="164058"/>
                </a:lnTo>
                <a:lnTo>
                  <a:pt x="184645" y="163880"/>
                </a:lnTo>
                <a:lnTo>
                  <a:pt x="184937" y="163766"/>
                </a:lnTo>
                <a:lnTo>
                  <a:pt x="186156" y="162585"/>
                </a:lnTo>
                <a:lnTo>
                  <a:pt x="187210" y="161632"/>
                </a:lnTo>
                <a:lnTo>
                  <a:pt x="191122" y="157010"/>
                </a:lnTo>
                <a:lnTo>
                  <a:pt x="197497" y="149225"/>
                </a:lnTo>
                <a:lnTo>
                  <a:pt x="197827" y="148564"/>
                </a:lnTo>
                <a:close/>
              </a:path>
              <a:path w="341629" h="487680">
                <a:moveTo>
                  <a:pt x="198564" y="349021"/>
                </a:moveTo>
                <a:lnTo>
                  <a:pt x="198043" y="348894"/>
                </a:lnTo>
                <a:lnTo>
                  <a:pt x="196113" y="348894"/>
                </a:lnTo>
                <a:lnTo>
                  <a:pt x="196456" y="349021"/>
                </a:lnTo>
                <a:lnTo>
                  <a:pt x="198564" y="349021"/>
                </a:lnTo>
                <a:close/>
              </a:path>
              <a:path w="341629" h="487680">
                <a:moveTo>
                  <a:pt x="201574" y="61188"/>
                </a:moveTo>
                <a:lnTo>
                  <a:pt x="201510" y="60426"/>
                </a:lnTo>
                <a:lnTo>
                  <a:pt x="201561" y="59677"/>
                </a:lnTo>
                <a:lnTo>
                  <a:pt x="201091" y="59537"/>
                </a:lnTo>
                <a:lnTo>
                  <a:pt x="200825" y="59994"/>
                </a:lnTo>
                <a:lnTo>
                  <a:pt x="200304" y="61087"/>
                </a:lnTo>
                <a:lnTo>
                  <a:pt x="199986" y="62001"/>
                </a:lnTo>
                <a:lnTo>
                  <a:pt x="198094" y="65125"/>
                </a:lnTo>
                <a:lnTo>
                  <a:pt x="191046" y="80772"/>
                </a:lnTo>
                <a:lnTo>
                  <a:pt x="192062" y="81229"/>
                </a:lnTo>
                <a:lnTo>
                  <a:pt x="192379" y="81038"/>
                </a:lnTo>
                <a:lnTo>
                  <a:pt x="192849" y="80886"/>
                </a:lnTo>
                <a:lnTo>
                  <a:pt x="193992" y="79540"/>
                </a:lnTo>
                <a:lnTo>
                  <a:pt x="194919" y="78524"/>
                </a:lnTo>
                <a:lnTo>
                  <a:pt x="197332" y="74269"/>
                </a:lnTo>
                <a:lnTo>
                  <a:pt x="198678" y="71018"/>
                </a:lnTo>
                <a:lnTo>
                  <a:pt x="200342" y="65747"/>
                </a:lnTo>
                <a:lnTo>
                  <a:pt x="200901" y="63830"/>
                </a:lnTo>
                <a:lnTo>
                  <a:pt x="201574" y="61188"/>
                </a:lnTo>
                <a:close/>
              </a:path>
              <a:path w="341629" h="487680">
                <a:moveTo>
                  <a:pt x="203987" y="348894"/>
                </a:moveTo>
                <a:lnTo>
                  <a:pt x="203568" y="348894"/>
                </a:lnTo>
                <a:lnTo>
                  <a:pt x="203822" y="349021"/>
                </a:lnTo>
                <a:lnTo>
                  <a:pt x="203987" y="348894"/>
                </a:lnTo>
                <a:close/>
              </a:path>
              <a:path w="341629" h="487680">
                <a:moveTo>
                  <a:pt x="207479" y="348894"/>
                </a:moveTo>
                <a:lnTo>
                  <a:pt x="205994" y="348894"/>
                </a:lnTo>
                <a:lnTo>
                  <a:pt x="205828" y="349021"/>
                </a:lnTo>
                <a:lnTo>
                  <a:pt x="207302" y="349021"/>
                </a:lnTo>
                <a:lnTo>
                  <a:pt x="207479" y="348894"/>
                </a:lnTo>
                <a:close/>
              </a:path>
              <a:path w="341629" h="487680">
                <a:moveTo>
                  <a:pt x="210007" y="148234"/>
                </a:moveTo>
                <a:lnTo>
                  <a:pt x="209575" y="148107"/>
                </a:lnTo>
                <a:lnTo>
                  <a:pt x="208813" y="149402"/>
                </a:lnTo>
                <a:lnTo>
                  <a:pt x="207772" y="151790"/>
                </a:lnTo>
                <a:lnTo>
                  <a:pt x="207086" y="153530"/>
                </a:lnTo>
                <a:lnTo>
                  <a:pt x="205689" y="156667"/>
                </a:lnTo>
                <a:lnTo>
                  <a:pt x="205105" y="158153"/>
                </a:lnTo>
                <a:lnTo>
                  <a:pt x="202349" y="162610"/>
                </a:lnTo>
                <a:lnTo>
                  <a:pt x="200596" y="165862"/>
                </a:lnTo>
                <a:lnTo>
                  <a:pt x="196507" y="170789"/>
                </a:lnTo>
                <a:lnTo>
                  <a:pt x="194856" y="172935"/>
                </a:lnTo>
                <a:lnTo>
                  <a:pt x="191630" y="176593"/>
                </a:lnTo>
                <a:lnTo>
                  <a:pt x="190030" y="178104"/>
                </a:lnTo>
                <a:lnTo>
                  <a:pt x="188341" y="179870"/>
                </a:lnTo>
                <a:lnTo>
                  <a:pt x="188201" y="180149"/>
                </a:lnTo>
                <a:lnTo>
                  <a:pt x="187858" y="180619"/>
                </a:lnTo>
                <a:lnTo>
                  <a:pt x="208610" y="153377"/>
                </a:lnTo>
                <a:lnTo>
                  <a:pt x="209956" y="149275"/>
                </a:lnTo>
                <a:lnTo>
                  <a:pt x="209943" y="148742"/>
                </a:lnTo>
                <a:lnTo>
                  <a:pt x="210007" y="148234"/>
                </a:lnTo>
                <a:close/>
              </a:path>
              <a:path w="341629" h="487680">
                <a:moveTo>
                  <a:pt x="215747" y="347878"/>
                </a:moveTo>
                <a:lnTo>
                  <a:pt x="213398" y="347878"/>
                </a:lnTo>
                <a:lnTo>
                  <a:pt x="213410" y="348132"/>
                </a:lnTo>
                <a:lnTo>
                  <a:pt x="215620" y="348132"/>
                </a:lnTo>
                <a:lnTo>
                  <a:pt x="215747" y="347878"/>
                </a:lnTo>
                <a:close/>
              </a:path>
              <a:path w="341629" h="487680">
                <a:moveTo>
                  <a:pt x="216331" y="319557"/>
                </a:moveTo>
                <a:lnTo>
                  <a:pt x="216141" y="319176"/>
                </a:lnTo>
                <a:lnTo>
                  <a:pt x="215938" y="318922"/>
                </a:lnTo>
                <a:lnTo>
                  <a:pt x="215480" y="319557"/>
                </a:lnTo>
                <a:lnTo>
                  <a:pt x="216331" y="319557"/>
                </a:lnTo>
                <a:close/>
              </a:path>
              <a:path w="341629" h="487680">
                <a:moveTo>
                  <a:pt x="218706" y="347878"/>
                </a:moveTo>
                <a:lnTo>
                  <a:pt x="216636" y="347878"/>
                </a:lnTo>
                <a:lnTo>
                  <a:pt x="216636" y="348005"/>
                </a:lnTo>
                <a:lnTo>
                  <a:pt x="218617" y="348005"/>
                </a:lnTo>
                <a:lnTo>
                  <a:pt x="218706" y="347878"/>
                </a:lnTo>
                <a:close/>
              </a:path>
              <a:path w="341629" h="487680">
                <a:moveTo>
                  <a:pt x="219900" y="319557"/>
                </a:moveTo>
                <a:lnTo>
                  <a:pt x="218605" y="319557"/>
                </a:lnTo>
                <a:lnTo>
                  <a:pt x="218376" y="319811"/>
                </a:lnTo>
                <a:lnTo>
                  <a:pt x="219773" y="319811"/>
                </a:lnTo>
                <a:lnTo>
                  <a:pt x="219900" y="319557"/>
                </a:lnTo>
                <a:close/>
              </a:path>
              <a:path w="341629" h="487680">
                <a:moveTo>
                  <a:pt x="220116" y="319557"/>
                </a:moveTo>
                <a:lnTo>
                  <a:pt x="219976" y="319176"/>
                </a:lnTo>
                <a:lnTo>
                  <a:pt x="219900" y="319557"/>
                </a:lnTo>
                <a:lnTo>
                  <a:pt x="220116" y="319557"/>
                </a:lnTo>
                <a:close/>
              </a:path>
              <a:path w="341629" h="487680">
                <a:moveTo>
                  <a:pt x="220218" y="320065"/>
                </a:moveTo>
                <a:lnTo>
                  <a:pt x="220179" y="319811"/>
                </a:lnTo>
                <a:lnTo>
                  <a:pt x="219773" y="319811"/>
                </a:lnTo>
                <a:lnTo>
                  <a:pt x="219659" y="320065"/>
                </a:lnTo>
                <a:lnTo>
                  <a:pt x="220218" y="320065"/>
                </a:lnTo>
                <a:close/>
              </a:path>
              <a:path w="341629" h="487680">
                <a:moveTo>
                  <a:pt x="220738" y="320065"/>
                </a:moveTo>
                <a:lnTo>
                  <a:pt x="220218" y="320065"/>
                </a:lnTo>
                <a:lnTo>
                  <a:pt x="220713" y="320319"/>
                </a:lnTo>
                <a:lnTo>
                  <a:pt x="220738" y="320065"/>
                </a:lnTo>
                <a:close/>
              </a:path>
              <a:path w="341629" h="487680">
                <a:moveTo>
                  <a:pt x="222300" y="343814"/>
                </a:moveTo>
                <a:lnTo>
                  <a:pt x="195541" y="343814"/>
                </a:lnTo>
                <a:lnTo>
                  <a:pt x="196202" y="343941"/>
                </a:lnTo>
                <a:lnTo>
                  <a:pt x="221945" y="343941"/>
                </a:lnTo>
                <a:lnTo>
                  <a:pt x="222300" y="343814"/>
                </a:lnTo>
                <a:close/>
              </a:path>
              <a:path w="341629" h="487680">
                <a:moveTo>
                  <a:pt x="222453" y="316890"/>
                </a:moveTo>
                <a:lnTo>
                  <a:pt x="221107" y="316890"/>
                </a:lnTo>
                <a:lnTo>
                  <a:pt x="220967" y="317144"/>
                </a:lnTo>
                <a:lnTo>
                  <a:pt x="222148" y="317144"/>
                </a:lnTo>
                <a:lnTo>
                  <a:pt x="222453" y="316890"/>
                </a:lnTo>
                <a:close/>
              </a:path>
              <a:path w="341629" h="487680">
                <a:moveTo>
                  <a:pt x="223710" y="343306"/>
                </a:moveTo>
                <a:lnTo>
                  <a:pt x="193243" y="343306"/>
                </a:lnTo>
                <a:lnTo>
                  <a:pt x="193789" y="343433"/>
                </a:lnTo>
                <a:lnTo>
                  <a:pt x="223354" y="343433"/>
                </a:lnTo>
                <a:lnTo>
                  <a:pt x="223710" y="343306"/>
                </a:lnTo>
                <a:close/>
              </a:path>
              <a:path w="341629" h="487680">
                <a:moveTo>
                  <a:pt x="224599" y="342798"/>
                </a:moveTo>
                <a:lnTo>
                  <a:pt x="190957" y="342798"/>
                </a:lnTo>
                <a:lnTo>
                  <a:pt x="191604" y="342925"/>
                </a:lnTo>
                <a:lnTo>
                  <a:pt x="224370" y="342925"/>
                </a:lnTo>
                <a:lnTo>
                  <a:pt x="224599" y="342798"/>
                </a:lnTo>
                <a:close/>
              </a:path>
              <a:path w="341629" h="487680">
                <a:moveTo>
                  <a:pt x="225653" y="318922"/>
                </a:moveTo>
                <a:lnTo>
                  <a:pt x="225285" y="318922"/>
                </a:lnTo>
                <a:lnTo>
                  <a:pt x="225094" y="319176"/>
                </a:lnTo>
                <a:lnTo>
                  <a:pt x="225628" y="319176"/>
                </a:lnTo>
                <a:lnTo>
                  <a:pt x="225653" y="318922"/>
                </a:lnTo>
                <a:close/>
              </a:path>
              <a:path w="341629" h="487680">
                <a:moveTo>
                  <a:pt x="226072" y="343814"/>
                </a:moveTo>
                <a:lnTo>
                  <a:pt x="225539" y="343814"/>
                </a:lnTo>
                <a:lnTo>
                  <a:pt x="225323" y="343941"/>
                </a:lnTo>
                <a:lnTo>
                  <a:pt x="226034" y="343941"/>
                </a:lnTo>
                <a:lnTo>
                  <a:pt x="226072" y="343814"/>
                </a:lnTo>
                <a:close/>
              </a:path>
              <a:path w="341629" h="487680">
                <a:moveTo>
                  <a:pt x="226187" y="343433"/>
                </a:moveTo>
                <a:lnTo>
                  <a:pt x="223354" y="343433"/>
                </a:lnTo>
                <a:lnTo>
                  <a:pt x="222300" y="343814"/>
                </a:lnTo>
                <a:lnTo>
                  <a:pt x="225539" y="343814"/>
                </a:lnTo>
                <a:lnTo>
                  <a:pt x="226187" y="343433"/>
                </a:lnTo>
                <a:close/>
              </a:path>
              <a:path w="341629" h="487680">
                <a:moveTo>
                  <a:pt x="226987" y="343814"/>
                </a:moveTo>
                <a:lnTo>
                  <a:pt x="226885" y="343560"/>
                </a:lnTo>
                <a:lnTo>
                  <a:pt x="226822" y="343433"/>
                </a:lnTo>
                <a:lnTo>
                  <a:pt x="226187" y="343433"/>
                </a:lnTo>
                <a:lnTo>
                  <a:pt x="226072" y="343814"/>
                </a:lnTo>
                <a:lnTo>
                  <a:pt x="226987" y="343814"/>
                </a:lnTo>
                <a:close/>
              </a:path>
              <a:path w="341629" h="487680">
                <a:moveTo>
                  <a:pt x="227050" y="342925"/>
                </a:moveTo>
                <a:lnTo>
                  <a:pt x="224370" y="342925"/>
                </a:lnTo>
                <a:lnTo>
                  <a:pt x="223710" y="343306"/>
                </a:lnTo>
                <a:lnTo>
                  <a:pt x="226771" y="343306"/>
                </a:lnTo>
                <a:lnTo>
                  <a:pt x="226720" y="343179"/>
                </a:lnTo>
                <a:lnTo>
                  <a:pt x="227050" y="342925"/>
                </a:lnTo>
                <a:close/>
              </a:path>
              <a:path w="341629" h="487680">
                <a:moveTo>
                  <a:pt x="228384" y="341909"/>
                </a:moveTo>
                <a:lnTo>
                  <a:pt x="225780" y="341909"/>
                </a:lnTo>
                <a:lnTo>
                  <a:pt x="225031" y="342544"/>
                </a:lnTo>
                <a:lnTo>
                  <a:pt x="224599" y="342798"/>
                </a:lnTo>
                <a:lnTo>
                  <a:pt x="227215" y="342798"/>
                </a:lnTo>
                <a:lnTo>
                  <a:pt x="228384" y="341909"/>
                </a:lnTo>
                <a:close/>
              </a:path>
              <a:path w="341629" h="487680">
                <a:moveTo>
                  <a:pt x="228701" y="339623"/>
                </a:moveTo>
                <a:lnTo>
                  <a:pt x="191909" y="339623"/>
                </a:lnTo>
                <a:lnTo>
                  <a:pt x="191554" y="339750"/>
                </a:lnTo>
                <a:lnTo>
                  <a:pt x="228549" y="339750"/>
                </a:lnTo>
                <a:lnTo>
                  <a:pt x="228701" y="339623"/>
                </a:lnTo>
                <a:close/>
              </a:path>
              <a:path w="341629" h="487680">
                <a:moveTo>
                  <a:pt x="228841" y="343814"/>
                </a:moveTo>
                <a:lnTo>
                  <a:pt x="226987" y="343814"/>
                </a:lnTo>
                <a:lnTo>
                  <a:pt x="227037" y="343941"/>
                </a:lnTo>
                <a:lnTo>
                  <a:pt x="228752" y="343941"/>
                </a:lnTo>
                <a:lnTo>
                  <a:pt x="228841" y="343814"/>
                </a:lnTo>
                <a:close/>
              </a:path>
              <a:path w="341629" h="487680">
                <a:moveTo>
                  <a:pt x="228879" y="341528"/>
                </a:moveTo>
                <a:lnTo>
                  <a:pt x="226237" y="341528"/>
                </a:lnTo>
                <a:lnTo>
                  <a:pt x="225933" y="341782"/>
                </a:lnTo>
                <a:lnTo>
                  <a:pt x="228549" y="341782"/>
                </a:lnTo>
                <a:lnTo>
                  <a:pt x="228879" y="341528"/>
                </a:lnTo>
                <a:close/>
              </a:path>
              <a:path w="341629" h="487680">
                <a:moveTo>
                  <a:pt x="229171" y="343306"/>
                </a:moveTo>
                <a:lnTo>
                  <a:pt x="226771" y="343306"/>
                </a:lnTo>
                <a:lnTo>
                  <a:pt x="226822" y="343433"/>
                </a:lnTo>
                <a:lnTo>
                  <a:pt x="229082" y="343433"/>
                </a:lnTo>
                <a:lnTo>
                  <a:pt x="229171" y="343306"/>
                </a:lnTo>
                <a:close/>
              </a:path>
              <a:path w="341629" h="487680">
                <a:moveTo>
                  <a:pt x="229273" y="341909"/>
                </a:moveTo>
                <a:lnTo>
                  <a:pt x="229260" y="341782"/>
                </a:lnTo>
                <a:lnTo>
                  <a:pt x="228549" y="341782"/>
                </a:lnTo>
                <a:lnTo>
                  <a:pt x="228384" y="341909"/>
                </a:lnTo>
                <a:lnTo>
                  <a:pt x="229273" y="341909"/>
                </a:lnTo>
                <a:close/>
              </a:path>
              <a:path w="341629" h="487680">
                <a:moveTo>
                  <a:pt x="229336" y="342925"/>
                </a:moveTo>
                <a:lnTo>
                  <a:pt x="229323" y="342798"/>
                </a:lnTo>
                <a:lnTo>
                  <a:pt x="227215" y="342798"/>
                </a:lnTo>
                <a:lnTo>
                  <a:pt x="227050" y="342925"/>
                </a:lnTo>
                <a:lnTo>
                  <a:pt x="229336" y="342925"/>
                </a:lnTo>
                <a:close/>
              </a:path>
              <a:path w="341629" h="487680">
                <a:moveTo>
                  <a:pt x="229450" y="236867"/>
                </a:moveTo>
                <a:lnTo>
                  <a:pt x="225094" y="218605"/>
                </a:lnTo>
                <a:lnTo>
                  <a:pt x="223024" y="218643"/>
                </a:lnTo>
                <a:lnTo>
                  <a:pt x="222326" y="219544"/>
                </a:lnTo>
                <a:lnTo>
                  <a:pt x="223227" y="222542"/>
                </a:lnTo>
                <a:lnTo>
                  <a:pt x="223939" y="224345"/>
                </a:lnTo>
                <a:lnTo>
                  <a:pt x="225171" y="228650"/>
                </a:lnTo>
                <a:lnTo>
                  <a:pt x="226009" y="231038"/>
                </a:lnTo>
                <a:lnTo>
                  <a:pt x="226136" y="236105"/>
                </a:lnTo>
                <a:lnTo>
                  <a:pt x="226529" y="244652"/>
                </a:lnTo>
                <a:lnTo>
                  <a:pt x="225983" y="248196"/>
                </a:lnTo>
                <a:lnTo>
                  <a:pt x="225298" y="253263"/>
                </a:lnTo>
                <a:lnTo>
                  <a:pt x="224917" y="254800"/>
                </a:lnTo>
                <a:lnTo>
                  <a:pt x="225120" y="256374"/>
                </a:lnTo>
                <a:lnTo>
                  <a:pt x="225717" y="256438"/>
                </a:lnTo>
                <a:lnTo>
                  <a:pt x="225704" y="256032"/>
                </a:lnTo>
                <a:lnTo>
                  <a:pt x="226098" y="254596"/>
                </a:lnTo>
                <a:lnTo>
                  <a:pt x="226314" y="253479"/>
                </a:lnTo>
                <a:lnTo>
                  <a:pt x="227672" y="250304"/>
                </a:lnTo>
                <a:lnTo>
                  <a:pt x="228104" y="248018"/>
                </a:lnTo>
                <a:lnTo>
                  <a:pt x="228993" y="241338"/>
                </a:lnTo>
                <a:lnTo>
                  <a:pt x="229450" y="236867"/>
                </a:lnTo>
                <a:close/>
              </a:path>
              <a:path w="341629" h="487680">
                <a:moveTo>
                  <a:pt x="229895" y="338607"/>
                </a:moveTo>
                <a:lnTo>
                  <a:pt x="194691" y="338607"/>
                </a:lnTo>
                <a:lnTo>
                  <a:pt x="194348" y="338734"/>
                </a:lnTo>
                <a:lnTo>
                  <a:pt x="229743" y="338734"/>
                </a:lnTo>
                <a:lnTo>
                  <a:pt x="229895" y="338607"/>
                </a:lnTo>
                <a:close/>
              </a:path>
              <a:path w="341629" h="487680">
                <a:moveTo>
                  <a:pt x="230720" y="339750"/>
                </a:moveTo>
                <a:lnTo>
                  <a:pt x="228549" y="339750"/>
                </a:lnTo>
                <a:lnTo>
                  <a:pt x="227799" y="340385"/>
                </a:lnTo>
                <a:lnTo>
                  <a:pt x="226987" y="340893"/>
                </a:lnTo>
                <a:lnTo>
                  <a:pt x="230251" y="340893"/>
                </a:lnTo>
                <a:lnTo>
                  <a:pt x="230124" y="340385"/>
                </a:lnTo>
                <a:lnTo>
                  <a:pt x="230606" y="339877"/>
                </a:lnTo>
                <a:lnTo>
                  <a:pt x="230720" y="339750"/>
                </a:lnTo>
                <a:close/>
              </a:path>
              <a:path w="341629" h="487680">
                <a:moveTo>
                  <a:pt x="230974" y="316890"/>
                </a:moveTo>
                <a:lnTo>
                  <a:pt x="228638" y="316890"/>
                </a:lnTo>
                <a:lnTo>
                  <a:pt x="228358" y="317144"/>
                </a:lnTo>
                <a:lnTo>
                  <a:pt x="230428" y="317144"/>
                </a:lnTo>
                <a:lnTo>
                  <a:pt x="230974" y="316890"/>
                </a:lnTo>
                <a:close/>
              </a:path>
              <a:path w="341629" h="487680">
                <a:moveTo>
                  <a:pt x="231686" y="338734"/>
                </a:moveTo>
                <a:lnTo>
                  <a:pt x="229743" y="338734"/>
                </a:lnTo>
                <a:lnTo>
                  <a:pt x="228701" y="339623"/>
                </a:lnTo>
                <a:lnTo>
                  <a:pt x="230847" y="339623"/>
                </a:lnTo>
                <a:lnTo>
                  <a:pt x="231444" y="338988"/>
                </a:lnTo>
                <a:lnTo>
                  <a:pt x="231559" y="338861"/>
                </a:lnTo>
                <a:lnTo>
                  <a:pt x="231686" y="338734"/>
                </a:lnTo>
                <a:close/>
              </a:path>
              <a:path w="341629" h="487680">
                <a:moveTo>
                  <a:pt x="232003" y="322986"/>
                </a:moveTo>
                <a:lnTo>
                  <a:pt x="231711" y="322732"/>
                </a:lnTo>
                <a:lnTo>
                  <a:pt x="218884" y="322732"/>
                </a:lnTo>
                <a:lnTo>
                  <a:pt x="218313" y="322986"/>
                </a:lnTo>
                <a:lnTo>
                  <a:pt x="232003" y="322986"/>
                </a:lnTo>
                <a:close/>
              </a:path>
              <a:path w="341629" h="487680">
                <a:moveTo>
                  <a:pt x="232105" y="320319"/>
                </a:moveTo>
                <a:lnTo>
                  <a:pt x="231609" y="320065"/>
                </a:lnTo>
                <a:lnTo>
                  <a:pt x="229552" y="320065"/>
                </a:lnTo>
                <a:lnTo>
                  <a:pt x="230289" y="320319"/>
                </a:lnTo>
                <a:lnTo>
                  <a:pt x="232105" y="320319"/>
                </a:lnTo>
                <a:close/>
              </a:path>
              <a:path w="341629" h="487680">
                <a:moveTo>
                  <a:pt x="232181" y="340893"/>
                </a:moveTo>
                <a:lnTo>
                  <a:pt x="230251" y="340893"/>
                </a:lnTo>
                <a:lnTo>
                  <a:pt x="230289" y="341020"/>
                </a:lnTo>
                <a:lnTo>
                  <a:pt x="231914" y="341020"/>
                </a:lnTo>
                <a:lnTo>
                  <a:pt x="232181" y="340893"/>
                </a:lnTo>
                <a:close/>
              </a:path>
              <a:path w="341629" h="487680">
                <a:moveTo>
                  <a:pt x="232905" y="338734"/>
                </a:moveTo>
                <a:lnTo>
                  <a:pt x="232879" y="338607"/>
                </a:lnTo>
                <a:lnTo>
                  <a:pt x="231800" y="338607"/>
                </a:lnTo>
                <a:lnTo>
                  <a:pt x="231686" y="338734"/>
                </a:lnTo>
                <a:lnTo>
                  <a:pt x="232905" y="338734"/>
                </a:lnTo>
                <a:close/>
              </a:path>
              <a:path w="341629" h="487680">
                <a:moveTo>
                  <a:pt x="233032" y="339750"/>
                </a:moveTo>
                <a:lnTo>
                  <a:pt x="233019" y="339623"/>
                </a:lnTo>
                <a:lnTo>
                  <a:pt x="230847" y="339623"/>
                </a:lnTo>
                <a:lnTo>
                  <a:pt x="230720" y="339750"/>
                </a:lnTo>
                <a:lnTo>
                  <a:pt x="233032" y="339750"/>
                </a:lnTo>
                <a:close/>
              </a:path>
              <a:path w="341629" h="487680">
                <a:moveTo>
                  <a:pt x="234137" y="339750"/>
                </a:moveTo>
                <a:lnTo>
                  <a:pt x="233032" y="339750"/>
                </a:lnTo>
                <a:lnTo>
                  <a:pt x="232930" y="340131"/>
                </a:lnTo>
                <a:lnTo>
                  <a:pt x="232816" y="340385"/>
                </a:lnTo>
                <a:lnTo>
                  <a:pt x="232689" y="340639"/>
                </a:lnTo>
                <a:lnTo>
                  <a:pt x="232181" y="340893"/>
                </a:lnTo>
                <a:lnTo>
                  <a:pt x="233730" y="340893"/>
                </a:lnTo>
                <a:lnTo>
                  <a:pt x="233819" y="340385"/>
                </a:lnTo>
                <a:lnTo>
                  <a:pt x="234073" y="339877"/>
                </a:lnTo>
                <a:lnTo>
                  <a:pt x="234137" y="339750"/>
                </a:lnTo>
                <a:close/>
              </a:path>
              <a:path w="341629" h="487680">
                <a:moveTo>
                  <a:pt x="234899" y="343941"/>
                </a:moveTo>
                <a:lnTo>
                  <a:pt x="230428" y="343941"/>
                </a:lnTo>
                <a:lnTo>
                  <a:pt x="230543" y="344195"/>
                </a:lnTo>
                <a:lnTo>
                  <a:pt x="230644" y="344449"/>
                </a:lnTo>
                <a:lnTo>
                  <a:pt x="229908" y="344449"/>
                </a:lnTo>
                <a:lnTo>
                  <a:pt x="230098" y="344322"/>
                </a:lnTo>
                <a:lnTo>
                  <a:pt x="230428" y="343941"/>
                </a:lnTo>
                <a:lnTo>
                  <a:pt x="228752" y="343941"/>
                </a:lnTo>
                <a:lnTo>
                  <a:pt x="228587" y="344195"/>
                </a:lnTo>
                <a:lnTo>
                  <a:pt x="228498" y="344322"/>
                </a:lnTo>
                <a:lnTo>
                  <a:pt x="227241" y="344449"/>
                </a:lnTo>
                <a:lnTo>
                  <a:pt x="227139" y="344195"/>
                </a:lnTo>
                <a:lnTo>
                  <a:pt x="227037" y="343941"/>
                </a:lnTo>
                <a:lnTo>
                  <a:pt x="226034" y="343941"/>
                </a:lnTo>
                <a:lnTo>
                  <a:pt x="225920" y="344322"/>
                </a:lnTo>
                <a:lnTo>
                  <a:pt x="225869" y="344449"/>
                </a:lnTo>
                <a:lnTo>
                  <a:pt x="224243" y="344449"/>
                </a:lnTo>
                <a:lnTo>
                  <a:pt x="224269" y="344576"/>
                </a:lnTo>
                <a:lnTo>
                  <a:pt x="225831" y="344576"/>
                </a:lnTo>
                <a:lnTo>
                  <a:pt x="225793" y="344703"/>
                </a:lnTo>
                <a:lnTo>
                  <a:pt x="225704" y="344957"/>
                </a:lnTo>
                <a:lnTo>
                  <a:pt x="229425" y="344957"/>
                </a:lnTo>
                <a:lnTo>
                  <a:pt x="229616" y="344703"/>
                </a:lnTo>
                <a:lnTo>
                  <a:pt x="229704" y="344576"/>
                </a:lnTo>
                <a:lnTo>
                  <a:pt x="230695" y="344576"/>
                </a:lnTo>
                <a:lnTo>
                  <a:pt x="230759" y="344703"/>
                </a:lnTo>
                <a:lnTo>
                  <a:pt x="230873" y="344957"/>
                </a:lnTo>
                <a:lnTo>
                  <a:pt x="234111" y="344957"/>
                </a:lnTo>
                <a:lnTo>
                  <a:pt x="234378" y="344703"/>
                </a:lnTo>
                <a:lnTo>
                  <a:pt x="234899" y="343941"/>
                </a:lnTo>
                <a:close/>
              </a:path>
              <a:path w="341629" h="487680">
                <a:moveTo>
                  <a:pt x="235229" y="340893"/>
                </a:moveTo>
                <a:lnTo>
                  <a:pt x="233730" y="340893"/>
                </a:lnTo>
                <a:lnTo>
                  <a:pt x="233718" y="341020"/>
                </a:lnTo>
                <a:lnTo>
                  <a:pt x="235102" y="341020"/>
                </a:lnTo>
                <a:lnTo>
                  <a:pt x="235229" y="340893"/>
                </a:lnTo>
                <a:close/>
              </a:path>
              <a:path w="341629" h="487680">
                <a:moveTo>
                  <a:pt x="235254" y="343433"/>
                </a:moveTo>
                <a:lnTo>
                  <a:pt x="229082" y="343433"/>
                </a:lnTo>
                <a:lnTo>
                  <a:pt x="229006" y="343560"/>
                </a:lnTo>
                <a:lnTo>
                  <a:pt x="228917" y="343687"/>
                </a:lnTo>
                <a:lnTo>
                  <a:pt x="228841" y="343814"/>
                </a:lnTo>
                <a:lnTo>
                  <a:pt x="234988" y="343814"/>
                </a:lnTo>
                <a:lnTo>
                  <a:pt x="235077" y="343687"/>
                </a:lnTo>
                <a:lnTo>
                  <a:pt x="235165" y="343560"/>
                </a:lnTo>
                <a:lnTo>
                  <a:pt x="235254" y="343433"/>
                </a:lnTo>
                <a:close/>
              </a:path>
              <a:path w="341629" h="487680">
                <a:moveTo>
                  <a:pt x="235280" y="338734"/>
                </a:moveTo>
                <a:lnTo>
                  <a:pt x="232905" y="338734"/>
                </a:lnTo>
                <a:lnTo>
                  <a:pt x="233019" y="339623"/>
                </a:lnTo>
                <a:lnTo>
                  <a:pt x="234276" y="339623"/>
                </a:lnTo>
                <a:lnTo>
                  <a:pt x="235280" y="338734"/>
                </a:lnTo>
                <a:close/>
              </a:path>
              <a:path w="341629" h="487680">
                <a:moveTo>
                  <a:pt x="235597" y="342925"/>
                </a:moveTo>
                <a:lnTo>
                  <a:pt x="229336" y="342925"/>
                </a:lnTo>
                <a:lnTo>
                  <a:pt x="229260" y="343179"/>
                </a:lnTo>
                <a:lnTo>
                  <a:pt x="229171" y="343306"/>
                </a:lnTo>
                <a:lnTo>
                  <a:pt x="235343" y="343306"/>
                </a:lnTo>
                <a:lnTo>
                  <a:pt x="235432" y="343179"/>
                </a:lnTo>
                <a:lnTo>
                  <a:pt x="235521" y="343052"/>
                </a:lnTo>
                <a:lnTo>
                  <a:pt x="235597" y="342925"/>
                </a:lnTo>
                <a:close/>
              </a:path>
              <a:path w="341629" h="487680">
                <a:moveTo>
                  <a:pt x="236283" y="339623"/>
                </a:moveTo>
                <a:lnTo>
                  <a:pt x="234276" y="339623"/>
                </a:lnTo>
                <a:lnTo>
                  <a:pt x="234137" y="339750"/>
                </a:lnTo>
                <a:lnTo>
                  <a:pt x="236207" y="339750"/>
                </a:lnTo>
                <a:lnTo>
                  <a:pt x="236283" y="339623"/>
                </a:lnTo>
                <a:close/>
              </a:path>
              <a:path w="341629" h="487680">
                <a:moveTo>
                  <a:pt x="236347" y="341909"/>
                </a:moveTo>
                <a:lnTo>
                  <a:pt x="229273" y="341909"/>
                </a:lnTo>
                <a:lnTo>
                  <a:pt x="229323" y="342798"/>
                </a:lnTo>
                <a:lnTo>
                  <a:pt x="235686" y="342798"/>
                </a:lnTo>
                <a:lnTo>
                  <a:pt x="236067" y="342290"/>
                </a:lnTo>
                <a:lnTo>
                  <a:pt x="236156" y="342163"/>
                </a:lnTo>
                <a:lnTo>
                  <a:pt x="236258" y="342036"/>
                </a:lnTo>
                <a:lnTo>
                  <a:pt x="236347" y="341909"/>
                </a:lnTo>
                <a:close/>
              </a:path>
              <a:path w="341629" h="487680">
                <a:moveTo>
                  <a:pt x="236613" y="341528"/>
                </a:moveTo>
                <a:lnTo>
                  <a:pt x="234289" y="341528"/>
                </a:lnTo>
                <a:lnTo>
                  <a:pt x="230886" y="341528"/>
                </a:lnTo>
                <a:lnTo>
                  <a:pt x="230632" y="341655"/>
                </a:lnTo>
                <a:lnTo>
                  <a:pt x="230466" y="341528"/>
                </a:lnTo>
                <a:lnTo>
                  <a:pt x="229247" y="341528"/>
                </a:lnTo>
                <a:lnTo>
                  <a:pt x="229260" y="341782"/>
                </a:lnTo>
                <a:lnTo>
                  <a:pt x="236435" y="341782"/>
                </a:lnTo>
                <a:lnTo>
                  <a:pt x="236524" y="341655"/>
                </a:lnTo>
                <a:lnTo>
                  <a:pt x="236613" y="341528"/>
                </a:lnTo>
                <a:close/>
              </a:path>
              <a:path w="341629" h="487680">
                <a:moveTo>
                  <a:pt x="236842" y="338607"/>
                </a:moveTo>
                <a:lnTo>
                  <a:pt x="235356" y="338607"/>
                </a:lnTo>
                <a:lnTo>
                  <a:pt x="235280" y="338734"/>
                </a:lnTo>
                <a:lnTo>
                  <a:pt x="236778" y="338734"/>
                </a:lnTo>
                <a:lnTo>
                  <a:pt x="236842" y="338607"/>
                </a:lnTo>
                <a:close/>
              </a:path>
              <a:path w="341629" h="487680">
                <a:moveTo>
                  <a:pt x="236956" y="341020"/>
                </a:moveTo>
                <a:lnTo>
                  <a:pt x="235102" y="341020"/>
                </a:lnTo>
                <a:lnTo>
                  <a:pt x="234823" y="341274"/>
                </a:lnTo>
                <a:lnTo>
                  <a:pt x="233667" y="341274"/>
                </a:lnTo>
                <a:lnTo>
                  <a:pt x="233718" y="341020"/>
                </a:lnTo>
                <a:lnTo>
                  <a:pt x="231914" y="341020"/>
                </a:lnTo>
                <a:lnTo>
                  <a:pt x="231406" y="341274"/>
                </a:lnTo>
                <a:lnTo>
                  <a:pt x="230378" y="341274"/>
                </a:lnTo>
                <a:lnTo>
                  <a:pt x="230289" y="341020"/>
                </a:lnTo>
                <a:lnTo>
                  <a:pt x="226834" y="341020"/>
                </a:lnTo>
                <a:lnTo>
                  <a:pt x="226390" y="341401"/>
                </a:lnTo>
                <a:lnTo>
                  <a:pt x="229044" y="341401"/>
                </a:lnTo>
                <a:lnTo>
                  <a:pt x="228879" y="341528"/>
                </a:lnTo>
                <a:lnTo>
                  <a:pt x="229247" y="341528"/>
                </a:lnTo>
                <a:lnTo>
                  <a:pt x="229235" y="341274"/>
                </a:lnTo>
                <a:lnTo>
                  <a:pt x="229247" y="341401"/>
                </a:lnTo>
                <a:lnTo>
                  <a:pt x="230416" y="341401"/>
                </a:lnTo>
                <a:lnTo>
                  <a:pt x="230466" y="341528"/>
                </a:lnTo>
                <a:lnTo>
                  <a:pt x="230886" y="341528"/>
                </a:lnTo>
                <a:lnTo>
                  <a:pt x="231152" y="341401"/>
                </a:lnTo>
                <a:lnTo>
                  <a:pt x="233972" y="341401"/>
                </a:lnTo>
                <a:lnTo>
                  <a:pt x="234289" y="341528"/>
                </a:lnTo>
                <a:lnTo>
                  <a:pt x="234556" y="341401"/>
                </a:lnTo>
                <a:lnTo>
                  <a:pt x="236702" y="341401"/>
                </a:lnTo>
                <a:lnTo>
                  <a:pt x="236791" y="341274"/>
                </a:lnTo>
                <a:lnTo>
                  <a:pt x="236880" y="341147"/>
                </a:lnTo>
                <a:lnTo>
                  <a:pt x="236956" y="341020"/>
                </a:lnTo>
                <a:close/>
              </a:path>
              <a:path w="341629" h="487680">
                <a:moveTo>
                  <a:pt x="237312" y="322986"/>
                </a:moveTo>
                <a:lnTo>
                  <a:pt x="237274" y="322732"/>
                </a:lnTo>
                <a:lnTo>
                  <a:pt x="234823" y="322732"/>
                </a:lnTo>
                <a:lnTo>
                  <a:pt x="234988" y="322986"/>
                </a:lnTo>
                <a:lnTo>
                  <a:pt x="237312" y="322986"/>
                </a:lnTo>
                <a:close/>
              </a:path>
              <a:path w="341629" h="487680">
                <a:moveTo>
                  <a:pt x="237655" y="339750"/>
                </a:moveTo>
                <a:lnTo>
                  <a:pt x="236207" y="339750"/>
                </a:lnTo>
                <a:lnTo>
                  <a:pt x="235229" y="340893"/>
                </a:lnTo>
                <a:lnTo>
                  <a:pt x="237020" y="340893"/>
                </a:lnTo>
                <a:lnTo>
                  <a:pt x="237591" y="339877"/>
                </a:lnTo>
                <a:lnTo>
                  <a:pt x="237655" y="339750"/>
                </a:lnTo>
                <a:close/>
              </a:path>
              <a:path w="341629" h="487680">
                <a:moveTo>
                  <a:pt x="238226" y="338734"/>
                </a:moveTo>
                <a:lnTo>
                  <a:pt x="236778" y="338734"/>
                </a:lnTo>
                <a:lnTo>
                  <a:pt x="236347" y="339496"/>
                </a:lnTo>
                <a:lnTo>
                  <a:pt x="236283" y="339623"/>
                </a:lnTo>
                <a:lnTo>
                  <a:pt x="237731" y="339623"/>
                </a:lnTo>
                <a:lnTo>
                  <a:pt x="238086" y="338988"/>
                </a:lnTo>
                <a:lnTo>
                  <a:pt x="238150" y="338861"/>
                </a:lnTo>
                <a:lnTo>
                  <a:pt x="238226" y="338734"/>
                </a:lnTo>
                <a:close/>
              </a:path>
              <a:path w="341629" h="487680">
                <a:moveTo>
                  <a:pt x="239369" y="322732"/>
                </a:moveTo>
                <a:lnTo>
                  <a:pt x="239280" y="322351"/>
                </a:lnTo>
                <a:lnTo>
                  <a:pt x="239166" y="321843"/>
                </a:lnTo>
                <a:lnTo>
                  <a:pt x="239052" y="321335"/>
                </a:lnTo>
                <a:lnTo>
                  <a:pt x="238988" y="321081"/>
                </a:lnTo>
                <a:lnTo>
                  <a:pt x="238747" y="320827"/>
                </a:lnTo>
                <a:lnTo>
                  <a:pt x="234492" y="320827"/>
                </a:lnTo>
                <a:lnTo>
                  <a:pt x="237515" y="321081"/>
                </a:lnTo>
                <a:lnTo>
                  <a:pt x="236093" y="321081"/>
                </a:lnTo>
                <a:lnTo>
                  <a:pt x="236816" y="322097"/>
                </a:lnTo>
                <a:lnTo>
                  <a:pt x="233756" y="322097"/>
                </a:lnTo>
                <a:lnTo>
                  <a:pt x="233972" y="322351"/>
                </a:lnTo>
                <a:lnTo>
                  <a:pt x="236994" y="322351"/>
                </a:lnTo>
                <a:lnTo>
                  <a:pt x="237274" y="322732"/>
                </a:lnTo>
                <a:lnTo>
                  <a:pt x="239369" y="322732"/>
                </a:lnTo>
                <a:close/>
              </a:path>
              <a:path w="341629" h="487680">
                <a:moveTo>
                  <a:pt x="240004" y="333908"/>
                </a:moveTo>
                <a:lnTo>
                  <a:pt x="239610" y="323748"/>
                </a:lnTo>
                <a:lnTo>
                  <a:pt x="239547" y="323494"/>
                </a:lnTo>
                <a:lnTo>
                  <a:pt x="239433" y="322986"/>
                </a:lnTo>
                <a:lnTo>
                  <a:pt x="239039" y="322986"/>
                </a:lnTo>
                <a:lnTo>
                  <a:pt x="239039" y="327812"/>
                </a:lnTo>
                <a:lnTo>
                  <a:pt x="238950" y="332257"/>
                </a:lnTo>
                <a:lnTo>
                  <a:pt x="238899" y="332511"/>
                </a:lnTo>
                <a:lnTo>
                  <a:pt x="238785" y="333019"/>
                </a:lnTo>
                <a:lnTo>
                  <a:pt x="238671" y="333527"/>
                </a:lnTo>
                <a:lnTo>
                  <a:pt x="238582" y="333908"/>
                </a:lnTo>
                <a:lnTo>
                  <a:pt x="237871" y="333908"/>
                </a:lnTo>
                <a:lnTo>
                  <a:pt x="237972" y="333527"/>
                </a:lnTo>
                <a:lnTo>
                  <a:pt x="238086" y="333019"/>
                </a:lnTo>
                <a:lnTo>
                  <a:pt x="238213" y="332511"/>
                </a:lnTo>
                <a:lnTo>
                  <a:pt x="238277" y="332257"/>
                </a:lnTo>
                <a:lnTo>
                  <a:pt x="238366" y="331876"/>
                </a:lnTo>
                <a:lnTo>
                  <a:pt x="238493" y="331241"/>
                </a:lnTo>
                <a:lnTo>
                  <a:pt x="238544" y="330987"/>
                </a:lnTo>
                <a:lnTo>
                  <a:pt x="238658" y="330352"/>
                </a:lnTo>
                <a:lnTo>
                  <a:pt x="238734" y="329971"/>
                </a:lnTo>
                <a:lnTo>
                  <a:pt x="238798" y="329590"/>
                </a:lnTo>
                <a:lnTo>
                  <a:pt x="238899" y="328701"/>
                </a:lnTo>
                <a:lnTo>
                  <a:pt x="238988" y="328193"/>
                </a:lnTo>
                <a:lnTo>
                  <a:pt x="239039" y="327812"/>
                </a:lnTo>
                <a:lnTo>
                  <a:pt x="239039" y="322986"/>
                </a:lnTo>
                <a:lnTo>
                  <a:pt x="237896" y="322986"/>
                </a:lnTo>
                <a:lnTo>
                  <a:pt x="237896" y="329082"/>
                </a:lnTo>
                <a:lnTo>
                  <a:pt x="237553" y="329590"/>
                </a:lnTo>
                <a:lnTo>
                  <a:pt x="236855" y="329361"/>
                </a:lnTo>
                <a:lnTo>
                  <a:pt x="236855" y="333654"/>
                </a:lnTo>
                <a:lnTo>
                  <a:pt x="236232" y="334416"/>
                </a:lnTo>
                <a:lnTo>
                  <a:pt x="235953" y="334162"/>
                </a:lnTo>
                <a:lnTo>
                  <a:pt x="235242" y="333527"/>
                </a:lnTo>
                <a:lnTo>
                  <a:pt x="236169" y="330479"/>
                </a:lnTo>
                <a:lnTo>
                  <a:pt x="236207" y="330352"/>
                </a:lnTo>
                <a:lnTo>
                  <a:pt x="236321" y="329971"/>
                </a:lnTo>
                <a:lnTo>
                  <a:pt x="236740" y="330987"/>
                </a:lnTo>
                <a:lnTo>
                  <a:pt x="236855" y="333654"/>
                </a:lnTo>
                <a:lnTo>
                  <a:pt x="236855" y="329361"/>
                </a:lnTo>
                <a:lnTo>
                  <a:pt x="236397" y="329336"/>
                </a:lnTo>
                <a:lnTo>
                  <a:pt x="236270" y="327685"/>
                </a:lnTo>
                <a:lnTo>
                  <a:pt x="236169" y="326669"/>
                </a:lnTo>
                <a:lnTo>
                  <a:pt x="236093" y="326161"/>
                </a:lnTo>
                <a:lnTo>
                  <a:pt x="235864" y="325526"/>
                </a:lnTo>
                <a:lnTo>
                  <a:pt x="235737" y="325018"/>
                </a:lnTo>
                <a:lnTo>
                  <a:pt x="235673" y="324764"/>
                </a:lnTo>
                <a:lnTo>
                  <a:pt x="236029" y="324764"/>
                </a:lnTo>
                <a:lnTo>
                  <a:pt x="236156" y="324764"/>
                </a:lnTo>
                <a:lnTo>
                  <a:pt x="236435" y="324764"/>
                </a:lnTo>
                <a:lnTo>
                  <a:pt x="236753" y="325526"/>
                </a:lnTo>
                <a:lnTo>
                  <a:pt x="237121" y="326161"/>
                </a:lnTo>
                <a:lnTo>
                  <a:pt x="237477" y="326669"/>
                </a:lnTo>
                <a:lnTo>
                  <a:pt x="237591" y="326923"/>
                </a:lnTo>
                <a:lnTo>
                  <a:pt x="237693" y="327177"/>
                </a:lnTo>
                <a:lnTo>
                  <a:pt x="237807" y="327431"/>
                </a:lnTo>
                <a:lnTo>
                  <a:pt x="237896" y="329082"/>
                </a:lnTo>
                <a:lnTo>
                  <a:pt x="237896" y="322986"/>
                </a:lnTo>
                <a:lnTo>
                  <a:pt x="237312" y="322986"/>
                </a:lnTo>
                <a:lnTo>
                  <a:pt x="237375" y="323494"/>
                </a:lnTo>
                <a:lnTo>
                  <a:pt x="237464" y="324256"/>
                </a:lnTo>
                <a:lnTo>
                  <a:pt x="236131" y="324739"/>
                </a:lnTo>
                <a:lnTo>
                  <a:pt x="235064" y="323113"/>
                </a:lnTo>
                <a:lnTo>
                  <a:pt x="234988" y="322986"/>
                </a:lnTo>
                <a:lnTo>
                  <a:pt x="234962" y="334162"/>
                </a:lnTo>
                <a:lnTo>
                  <a:pt x="234861" y="336448"/>
                </a:lnTo>
                <a:lnTo>
                  <a:pt x="234784" y="336702"/>
                </a:lnTo>
                <a:lnTo>
                  <a:pt x="234696" y="336956"/>
                </a:lnTo>
                <a:lnTo>
                  <a:pt x="234607" y="337210"/>
                </a:lnTo>
                <a:lnTo>
                  <a:pt x="234492" y="337464"/>
                </a:lnTo>
                <a:lnTo>
                  <a:pt x="234365" y="337718"/>
                </a:lnTo>
                <a:lnTo>
                  <a:pt x="234251" y="337972"/>
                </a:lnTo>
                <a:lnTo>
                  <a:pt x="234137" y="338226"/>
                </a:lnTo>
                <a:lnTo>
                  <a:pt x="234022" y="338480"/>
                </a:lnTo>
                <a:lnTo>
                  <a:pt x="233578" y="337718"/>
                </a:lnTo>
                <a:lnTo>
                  <a:pt x="233502" y="337591"/>
                </a:lnTo>
                <a:lnTo>
                  <a:pt x="233438" y="337464"/>
                </a:lnTo>
                <a:lnTo>
                  <a:pt x="233362" y="337337"/>
                </a:lnTo>
                <a:lnTo>
                  <a:pt x="233286" y="336956"/>
                </a:lnTo>
                <a:lnTo>
                  <a:pt x="234962" y="334162"/>
                </a:lnTo>
                <a:lnTo>
                  <a:pt x="234962" y="322986"/>
                </a:lnTo>
                <a:lnTo>
                  <a:pt x="234530" y="322986"/>
                </a:lnTo>
                <a:lnTo>
                  <a:pt x="234416" y="322859"/>
                </a:lnTo>
                <a:lnTo>
                  <a:pt x="234226" y="322986"/>
                </a:lnTo>
                <a:lnTo>
                  <a:pt x="232003" y="322986"/>
                </a:lnTo>
                <a:lnTo>
                  <a:pt x="233032" y="323875"/>
                </a:lnTo>
                <a:lnTo>
                  <a:pt x="233832" y="325018"/>
                </a:lnTo>
                <a:lnTo>
                  <a:pt x="234188" y="325907"/>
                </a:lnTo>
                <a:lnTo>
                  <a:pt x="234111" y="332765"/>
                </a:lnTo>
                <a:lnTo>
                  <a:pt x="233019" y="334670"/>
                </a:lnTo>
                <a:lnTo>
                  <a:pt x="232702" y="335178"/>
                </a:lnTo>
                <a:lnTo>
                  <a:pt x="231419" y="336956"/>
                </a:lnTo>
                <a:lnTo>
                  <a:pt x="231330" y="337083"/>
                </a:lnTo>
                <a:lnTo>
                  <a:pt x="231241" y="337210"/>
                </a:lnTo>
                <a:lnTo>
                  <a:pt x="231140" y="337337"/>
                </a:lnTo>
                <a:lnTo>
                  <a:pt x="230517" y="337972"/>
                </a:lnTo>
                <a:lnTo>
                  <a:pt x="230390" y="338099"/>
                </a:lnTo>
                <a:lnTo>
                  <a:pt x="230276" y="338226"/>
                </a:lnTo>
                <a:lnTo>
                  <a:pt x="230149" y="338353"/>
                </a:lnTo>
                <a:lnTo>
                  <a:pt x="230022" y="338480"/>
                </a:lnTo>
                <a:lnTo>
                  <a:pt x="229895" y="338607"/>
                </a:lnTo>
                <a:lnTo>
                  <a:pt x="231800" y="338607"/>
                </a:lnTo>
                <a:lnTo>
                  <a:pt x="232638" y="337718"/>
                </a:lnTo>
                <a:lnTo>
                  <a:pt x="232752" y="337591"/>
                </a:lnTo>
                <a:lnTo>
                  <a:pt x="232765" y="337718"/>
                </a:lnTo>
                <a:lnTo>
                  <a:pt x="232879" y="338607"/>
                </a:lnTo>
                <a:lnTo>
                  <a:pt x="235356" y="338607"/>
                </a:lnTo>
                <a:lnTo>
                  <a:pt x="235432" y="338480"/>
                </a:lnTo>
                <a:lnTo>
                  <a:pt x="235877" y="337718"/>
                </a:lnTo>
                <a:lnTo>
                  <a:pt x="237439" y="334924"/>
                </a:lnTo>
                <a:lnTo>
                  <a:pt x="237515" y="334670"/>
                </a:lnTo>
                <a:lnTo>
                  <a:pt x="237693" y="334416"/>
                </a:lnTo>
                <a:lnTo>
                  <a:pt x="237883" y="334416"/>
                </a:lnTo>
                <a:lnTo>
                  <a:pt x="237909" y="334924"/>
                </a:lnTo>
                <a:lnTo>
                  <a:pt x="237782" y="335178"/>
                </a:lnTo>
                <a:lnTo>
                  <a:pt x="237718" y="335305"/>
                </a:lnTo>
                <a:lnTo>
                  <a:pt x="237642" y="335559"/>
                </a:lnTo>
                <a:lnTo>
                  <a:pt x="237553" y="335813"/>
                </a:lnTo>
                <a:lnTo>
                  <a:pt x="237223" y="336448"/>
                </a:lnTo>
                <a:lnTo>
                  <a:pt x="237375" y="336448"/>
                </a:lnTo>
                <a:lnTo>
                  <a:pt x="237731" y="336956"/>
                </a:lnTo>
                <a:lnTo>
                  <a:pt x="237591" y="336956"/>
                </a:lnTo>
                <a:lnTo>
                  <a:pt x="237477" y="337210"/>
                </a:lnTo>
                <a:lnTo>
                  <a:pt x="237375" y="337464"/>
                </a:lnTo>
                <a:lnTo>
                  <a:pt x="237261" y="337718"/>
                </a:lnTo>
                <a:lnTo>
                  <a:pt x="237147" y="337972"/>
                </a:lnTo>
                <a:lnTo>
                  <a:pt x="237045" y="338226"/>
                </a:lnTo>
                <a:lnTo>
                  <a:pt x="236918" y="338480"/>
                </a:lnTo>
                <a:lnTo>
                  <a:pt x="236842" y="338607"/>
                </a:lnTo>
                <a:lnTo>
                  <a:pt x="238302" y="338607"/>
                </a:lnTo>
                <a:lnTo>
                  <a:pt x="239356" y="336702"/>
                </a:lnTo>
                <a:lnTo>
                  <a:pt x="239471" y="336194"/>
                </a:lnTo>
                <a:lnTo>
                  <a:pt x="239560" y="335813"/>
                </a:lnTo>
                <a:lnTo>
                  <a:pt x="239687" y="335305"/>
                </a:lnTo>
                <a:lnTo>
                  <a:pt x="239776" y="334924"/>
                </a:lnTo>
                <a:lnTo>
                  <a:pt x="239890" y="334416"/>
                </a:lnTo>
                <a:lnTo>
                  <a:pt x="240004" y="333908"/>
                </a:lnTo>
                <a:close/>
              </a:path>
              <a:path w="341629" h="487680">
                <a:moveTo>
                  <a:pt x="280238" y="151434"/>
                </a:moveTo>
                <a:lnTo>
                  <a:pt x="279323" y="150025"/>
                </a:lnTo>
                <a:lnTo>
                  <a:pt x="278536" y="150812"/>
                </a:lnTo>
                <a:lnTo>
                  <a:pt x="278168" y="151739"/>
                </a:lnTo>
                <a:lnTo>
                  <a:pt x="275297" y="160108"/>
                </a:lnTo>
                <a:lnTo>
                  <a:pt x="273685" y="165239"/>
                </a:lnTo>
                <a:lnTo>
                  <a:pt x="273481" y="166674"/>
                </a:lnTo>
                <a:lnTo>
                  <a:pt x="272554" y="171373"/>
                </a:lnTo>
                <a:lnTo>
                  <a:pt x="272122" y="175031"/>
                </a:lnTo>
                <a:lnTo>
                  <a:pt x="272376" y="175272"/>
                </a:lnTo>
                <a:lnTo>
                  <a:pt x="274332" y="175425"/>
                </a:lnTo>
                <a:lnTo>
                  <a:pt x="275272" y="174320"/>
                </a:lnTo>
                <a:lnTo>
                  <a:pt x="275742" y="173050"/>
                </a:lnTo>
                <a:lnTo>
                  <a:pt x="276656" y="168973"/>
                </a:lnTo>
                <a:lnTo>
                  <a:pt x="277482" y="166331"/>
                </a:lnTo>
                <a:lnTo>
                  <a:pt x="278790" y="159905"/>
                </a:lnTo>
                <a:lnTo>
                  <a:pt x="279336" y="156146"/>
                </a:lnTo>
                <a:lnTo>
                  <a:pt x="280238" y="151434"/>
                </a:lnTo>
                <a:close/>
              </a:path>
              <a:path w="341629" h="487680">
                <a:moveTo>
                  <a:pt x="280479" y="231330"/>
                </a:moveTo>
                <a:lnTo>
                  <a:pt x="280352" y="230911"/>
                </a:lnTo>
                <a:lnTo>
                  <a:pt x="279958" y="230644"/>
                </a:lnTo>
                <a:lnTo>
                  <a:pt x="279514" y="230695"/>
                </a:lnTo>
                <a:lnTo>
                  <a:pt x="277888" y="231838"/>
                </a:lnTo>
                <a:lnTo>
                  <a:pt x="271665" y="237566"/>
                </a:lnTo>
                <a:lnTo>
                  <a:pt x="267271" y="241541"/>
                </a:lnTo>
                <a:lnTo>
                  <a:pt x="262242" y="245681"/>
                </a:lnTo>
                <a:lnTo>
                  <a:pt x="260464" y="247078"/>
                </a:lnTo>
                <a:lnTo>
                  <a:pt x="258000" y="249148"/>
                </a:lnTo>
                <a:lnTo>
                  <a:pt x="257327" y="249821"/>
                </a:lnTo>
                <a:lnTo>
                  <a:pt x="256501" y="250748"/>
                </a:lnTo>
                <a:lnTo>
                  <a:pt x="256438" y="251218"/>
                </a:lnTo>
                <a:lnTo>
                  <a:pt x="256578" y="251701"/>
                </a:lnTo>
                <a:lnTo>
                  <a:pt x="256997" y="251790"/>
                </a:lnTo>
                <a:lnTo>
                  <a:pt x="257263" y="251942"/>
                </a:lnTo>
                <a:lnTo>
                  <a:pt x="258178" y="251625"/>
                </a:lnTo>
                <a:lnTo>
                  <a:pt x="259054" y="251371"/>
                </a:lnTo>
                <a:lnTo>
                  <a:pt x="261073" y="250494"/>
                </a:lnTo>
                <a:lnTo>
                  <a:pt x="277190" y="236626"/>
                </a:lnTo>
                <a:lnTo>
                  <a:pt x="278828" y="234924"/>
                </a:lnTo>
                <a:lnTo>
                  <a:pt x="279971" y="232816"/>
                </a:lnTo>
                <a:lnTo>
                  <a:pt x="280365" y="232016"/>
                </a:lnTo>
                <a:lnTo>
                  <a:pt x="280479" y="231330"/>
                </a:lnTo>
                <a:close/>
              </a:path>
              <a:path w="341629" h="487680">
                <a:moveTo>
                  <a:pt x="326529" y="120103"/>
                </a:moveTo>
                <a:lnTo>
                  <a:pt x="326364" y="119367"/>
                </a:lnTo>
                <a:lnTo>
                  <a:pt x="326275" y="118605"/>
                </a:lnTo>
                <a:lnTo>
                  <a:pt x="325551" y="116573"/>
                </a:lnTo>
                <a:lnTo>
                  <a:pt x="322199" y="121589"/>
                </a:lnTo>
                <a:lnTo>
                  <a:pt x="319239" y="132372"/>
                </a:lnTo>
                <a:lnTo>
                  <a:pt x="316763" y="136829"/>
                </a:lnTo>
                <a:lnTo>
                  <a:pt x="316623" y="137985"/>
                </a:lnTo>
                <a:lnTo>
                  <a:pt x="316687" y="138455"/>
                </a:lnTo>
                <a:lnTo>
                  <a:pt x="317474" y="138607"/>
                </a:lnTo>
                <a:lnTo>
                  <a:pt x="317931" y="138455"/>
                </a:lnTo>
                <a:lnTo>
                  <a:pt x="318985" y="137261"/>
                </a:lnTo>
                <a:lnTo>
                  <a:pt x="319938" y="136309"/>
                </a:lnTo>
                <a:lnTo>
                  <a:pt x="322021" y="132486"/>
                </a:lnTo>
                <a:lnTo>
                  <a:pt x="323405" y="129730"/>
                </a:lnTo>
                <a:lnTo>
                  <a:pt x="325577" y="124764"/>
                </a:lnTo>
                <a:lnTo>
                  <a:pt x="326402" y="122555"/>
                </a:lnTo>
                <a:lnTo>
                  <a:pt x="326529" y="120103"/>
                </a:lnTo>
                <a:close/>
              </a:path>
              <a:path w="341629" h="487680">
                <a:moveTo>
                  <a:pt x="341033" y="142240"/>
                </a:moveTo>
                <a:lnTo>
                  <a:pt x="340131" y="140970"/>
                </a:lnTo>
                <a:lnTo>
                  <a:pt x="338366" y="142240"/>
                </a:lnTo>
                <a:lnTo>
                  <a:pt x="335648" y="143205"/>
                </a:lnTo>
                <a:lnTo>
                  <a:pt x="335648" y="147320"/>
                </a:lnTo>
                <a:lnTo>
                  <a:pt x="335280" y="148590"/>
                </a:lnTo>
                <a:lnTo>
                  <a:pt x="335102" y="149860"/>
                </a:lnTo>
                <a:lnTo>
                  <a:pt x="334619" y="151130"/>
                </a:lnTo>
                <a:lnTo>
                  <a:pt x="333070" y="153670"/>
                </a:lnTo>
                <a:lnTo>
                  <a:pt x="329793" y="158750"/>
                </a:lnTo>
                <a:lnTo>
                  <a:pt x="327596" y="162560"/>
                </a:lnTo>
                <a:lnTo>
                  <a:pt x="324929" y="167640"/>
                </a:lnTo>
                <a:lnTo>
                  <a:pt x="323392" y="168910"/>
                </a:lnTo>
                <a:lnTo>
                  <a:pt x="319709" y="173990"/>
                </a:lnTo>
                <a:lnTo>
                  <a:pt x="314134" y="180340"/>
                </a:lnTo>
                <a:lnTo>
                  <a:pt x="313055" y="181241"/>
                </a:lnTo>
                <a:lnTo>
                  <a:pt x="313055" y="187960"/>
                </a:lnTo>
                <a:lnTo>
                  <a:pt x="312547" y="189230"/>
                </a:lnTo>
                <a:lnTo>
                  <a:pt x="312153" y="189230"/>
                </a:lnTo>
                <a:lnTo>
                  <a:pt x="311658" y="190500"/>
                </a:lnTo>
                <a:lnTo>
                  <a:pt x="309029" y="195580"/>
                </a:lnTo>
                <a:lnTo>
                  <a:pt x="306006" y="199390"/>
                </a:lnTo>
                <a:lnTo>
                  <a:pt x="299618" y="205740"/>
                </a:lnTo>
                <a:lnTo>
                  <a:pt x="296608" y="209550"/>
                </a:lnTo>
                <a:lnTo>
                  <a:pt x="290893" y="213360"/>
                </a:lnTo>
                <a:lnTo>
                  <a:pt x="288594" y="214630"/>
                </a:lnTo>
                <a:lnTo>
                  <a:pt x="283679" y="218440"/>
                </a:lnTo>
                <a:lnTo>
                  <a:pt x="281089" y="219710"/>
                </a:lnTo>
                <a:lnTo>
                  <a:pt x="278066" y="220980"/>
                </a:lnTo>
                <a:lnTo>
                  <a:pt x="271932" y="220980"/>
                </a:lnTo>
                <a:lnTo>
                  <a:pt x="273812" y="219710"/>
                </a:lnTo>
                <a:lnTo>
                  <a:pt x="275463" y="218440"/>
                </a:lnTo>
                <a:lnTo>
                  <a:pt x="283044" y="213360"/>
                </a:lnTo>
                <a:lnTo>
                  <a:pt x="287731" y="210820"/>
                </a:lnTo>
                <a:lnTo>
                  <a:pt x="289407" y="209550"/>
                </a:lnTo>
                <a:lnTo>
                  <a:pt x="292176" y="207010"/>
                </a:lnTo>
                <a:lnTo>
                  <a:pt x="292468" y="207010"/>
                </a:lnTo>
                <a:lnTo>
                  <a:pt x="292519" y="205740"/>
                </a:lnTo>
                <a:lnTo>
                  <a:pt x="291884" y="205740"/>
                </a:lnTo>
                <a:lnTo>
                  <a:pt x="286956" y="208280"/>
                </a:lnTo>
                <a:lnTo>
                  <a:pt x="281762" y="210820"/>
                </a:lnTo>
                <a:lnTo>
                  <a:pt x="273011" y="215900"/>
                </a:lnTo>
                <a:lnTo>
                  <a:pt x="269303" y="217170"/>
                </a:lnTo>
                <a:lnTo>
                  <a:pt x="265391" y="217170"/>
                </a:lnTo>
                <a:lnTo>
                  <a:pt x="264693" y="218440"/>
                </a:lnTo>
                <a:lnTo>
                  <a:pt x="264172" y="218440"/>
                </a:lnTo>
                <a:lnTo>
                  <a:pt x="264388" y="217170"/>
                </a:lnTo>
                <a:lnTo>
                  <a:pt x="264553" y="215900"/>
                </a:lnTo>
                <a:lnTo>
                  <a:pt x="265023" y="213360"/>
                </a:lnTo>
                <a:lnTo>
                  <a:pt x="265328" y="210820"/>
                </a:lnTo>
                <a:lnTo>
                  <a:pt x="265709" y="209550"/>
                </a:lnTo>
                <a:lnTo>
                  <a:pt x="266001" y="208280"/>
                </a:lnTo>
                <a:lnTo>
                  <a:pt x="269621" y="204470"/>
                </a:lnTo>
                <a:lnTo>
                  <a:pt x="271564" y="203200"/>
                </a:lnTo>
                <a:lnTo>
                  <a:pt x="273519" y="201930"/>
                </a:lnTo>
                <a:lnTo>
                  <a:pt x="278599" y="198120"/>
                </a:lnTo>
                <a:lnTo>
                  <a:pt x="279615" y="198120"/>
                </a:lnTo>
                <a:lnTo>
                  <a:pt x="280454" y="196850"/>
                </a:lnTo>
                <a:lnTo>
                  <a:pt x="279869" y="195580"/>
                </a:lnTo>
                <a:lnTo>
                  <a:pt x="279273" y="196850"/>
                </a:lnTo>
                <a:lnTo>
                  <a:pt x="277723" y="196850"/>
                </a:lnTo>
                <a:lnTo>
                  <a:pt x="274777" y="198120"/>
                </a:lnTo>
                <a:lnTo>
                  <a:pt x="273786" y="199390"/>
                </a:lnTo>
                <a:lnTo>
                  <a:pt x="271195" y="200660"/>
                </a:lnTo>
                <a:lnTo>
                  <a:pt x="269595" y="200660"/>
                </a:lnTo>
                <a:lnTo>
                  <a:pt x="267550" y="201930"/>
                </a:lnTo>
                <a:lnTo>
                  <a:pt x="267093" y="201930"/>
                </a:lnTo>
                <a:lnTo>
                  <a:pt x="266573" y="203200"/>
                </a:lnTo>
                <a:lnTo>
                  <a:pt x="266598" y="198120"/>
                </a:lnTo>
                <a:lnTo>
                  <a:pt x="266801" y="198120"/>
                </a:lnTo>
                <a:lnTo>
                  <a:pt x="268058" y="196850"/>
                </a:lnTo>
                <a:lnTo>
                  <a:pt x="269049" y="195580"/>
                </a:lnTo>
                <a:lnTo>
                  <a:pt x="273558" y="193040"/>
                </a:lnTo>
                <a:lnTo>
                  <a:pt x="276910" y="191770"/>
                </a:lnTo>
                <a:lnTo>
                  <a:pt x="283908" y="189230"/>
                </a:lnTo>
                <a:lnTo>
                  <a:pt x="287274" y="187960"/>
                </a:lnTo>
                <a:lnTo>
                  <a:pt x="313055" y="187960"/>
                </a:lnTo>
                <a:lnTo>
                  <a:pt x="313055" y="181241"/>
                </a:lnTo>
                <a:lnTo>
                  <a:pt x="311061" y="182880"/>
                </a:lnTo>
                <a:lnTo>
                  <a:pt x="294030" y="182880"/>
                </a:lnTo>
                <a:lnTo>
                  <a:pt x="294817" y="181610"/>
                </a:lnTo>
                <a:lnTo>
                  <a:pt x="295452" y="181610"/>
                </a:lnTo>
                <a:lnTo>
                  <a:pt x="299059" y="179070"/>
                </a:lnTo>
                <a:lnTo>
                  <a:pt x="301599" y="177800"/>
                </a:lnTo>
                <a:lnTo>
                  <a:pt x="306844" y="173990"/>
                </a:lnTo>
                <a:lnTo>
                  <a:pt x="309499" y="171450"/>
                </a:lnTo>
                <a:lnTo>
                  <a:pt x="316598" y="166370"/>
                </a:lnTo>
                <a:lnTo>
                  <a:pt x="319328" y="165100"/>
                </a:lnTo>
                <a:lnTo>
                  <a:pt x="319798" y="163830"/>
                </a:lnTo>
                <a:lnTo>
                  <a:pt x="319620" y="162560"/>
                </a:lnTo>
                <a:lnTo>
                  <a:pt x="319112" y="162560"/>
                </a:lnTo>
                <a:lnTo>
                  <a:pt x="318744" y="163830"/>
                </a:lnTo>
                <a:lnTo>
                  <a:pt x="317385" y="163830"/>
                </a:lnTo>
                <a:lnTo>
                  <a:pt x="316382" y="165100"/>
                </a:lnTo>
                <a:lnTo>
                  <a:pt x="305612" y="171450"/>
                </a:lnTo>
                <a:lnTo>
                  <a:pt x="299567" y="173990"/>
                </a:lnTo>
                <a:lnTo>
                  <a:pt x="288785" y="179070"/>
                </a:lnTo>
                <a:lnTo>
                  <a:pt x="290055" y="173990"/>
                </a:lnTo>
                <a:lnTo>
                  <a:pt x="290283" y="172720"/>
                </a:lnTo>
                <a:lnTo>
                  <a:pt x="290563" y="171450"/>
                </a:lnTo>
                <a:lnTo>
                  <a:pt x="291401" y="171450"/>
                </a:lnTo>
                <a:lnTo>
                  <a:pt x="295059" y="168910"/>
                </a:lnTo>
                <a:lnTo>
                  <a:pt x="297929" y="167640"/>
                </a:lnTo>
                <a:lnTo>
                  <a:pt x="300901" y="165100"/>
                </a:lnTo>
                <a:lnTo>
                  <a:pt x="302387" y="163830"/>
                </a:lnTo>
                <a:lnTo>
                  <a:pt x="303949" y="162560"/>
                </a:lnTo>
                <a:lnTo>
                  <a:pt x="306006" y="161290"/>
                </a:lnTo>
                <a:lnTo>
                  <a:pt x="301459" y="162560"/>
                </a:lnTo>
                <a:lnTo>
                  <a:pt x="297230" y="165100"/>
                </a:lnTo>
                <a:lnTo>
                  <a:pt x="292214" y="165100"/>
                </a:lnTo>
                <a:lnTo>
                  <a:pt x="292595" y="163830"/>
                </a:lnTo>
                <a:lnTo>
                  <a:pt x="292874" y="161290"/>
                </a:lnTo>
                <a:lnTo>
                  <a:pt x="293458" y="158750"/>
                </a:lnTo>
                <a:lnTo>
                  <a:pt x="293979" y="158750"/>
                </a:lnTo>
                <a:lnTo>
                  <a:pt x="296468" y="156210"/>
                </a:lnTo>
                <a:lnTo>
                  <a:pt x="298881" y="154940"/>
                </a:lnTo>
                <a:lnTo>
                  <a:pt x="305092" y="152400"/>
                </a:lnTo>
                <a:lnTo>
                  <a:pt x="309245" y="151130"/>
                </a:lnTo>
                <a:lnTo>
                  <a:pt x="316814" y="149860"/>
                </a:lnTo>
                <a:lnTo>
                  <a:pt x="323723" y="149860"/>
                </a:lnTo>
                <a:lnTo>
                  <a:pt x="329438" y="148590"/>
                </a:lnTo>
                <a:lnTo>
                  <a:pt x="331711" y="148590"/>
                </a:lnTo>
                <a:lnTo>
                  <a:pt x="334378" y="147320"/>
                </a:lnTo>
                <a:lnTo>
                  <a:pt x="335648" y="147320"/>
                </a:lnTo>
                <a:lnTo>
                  <a:pt x="335648" y="143205"/>
                </a:lnTo>
                <a:lnTo>
                  <a:pt x="334746" y="143510"/>
                </a:lnTo>
                <a:lnTo>
                  <a:pt x="331317" y="144780"/>
                </a:lnTo>
                <a:lnTo>
                  <a:pt x="328053" y="144780"/>
                </a:lnTo>
                <a:lnTo>
                  <a:pt x="332854" y="135890"/>
                </a:lnTo>
                <a:lnTo>
                  <a:pt x="333654" y="132080"/>
                </a:lnTo>
                <a:lnTo>
                  <a:pt x="334530" y="129540"/>
                </a:lnTo>
                <a:lnTo>
                  <a:pt x="335953" y="123190"/>
                </a:lnTo>
                <a:lnTo>
                  <a:pt x="335940" y="110490"/>
                </a:lnTo>
                <a:lnTo>
                  <a:pt x="335546" y="107950"/>
                </a:lnTo>
                <a:lnTo>
                  <a:pt x="335610" y="106680"/>
                </a:lnTo>
                <a:lnTo>
                  <a:pt x="335686" y="105410"/>
                </a:lnTo>
                <a:lnTo>
                  <a:pt x="335749" y="104140"/>
                </a:lnTo>
                <a:lnTo>
                  <a:pt x="335813" y="102870"/>
                </a:lnTo>
                <a:lnTo>
                  <a:pt x="335889" y="101600"/>
                </a:lnTo>
                <a:lnTo>
                  <a:pt x="336232" y="100330"/>
                </a:lnTo>
                <a:lnTo>
                  <a:pt x="337959" y="96520"/>
                </a:lnTo>
                <a:lnTo>
                  <a:pt x="337921" y="95250"/>
                </a:lnTo>
                <a:lnTo>
                  <a:pt x="336156" y="95250"/>
                </a:lnTo>
                <a:lnTo>
                  <a:pt x="330720" y="100164"/>
                </a:lnTo>
                <a:lnTo>
                  <a:pt x="330720" y="123190"/>
                </a:lnTo>
                <a:lnTo>
                  <a:pt x="330365" y="125730"/>
                </a:lnTo>
                <a:lnTo>
                  <a:pt x="328904" y="132080"/>
                </a:lnTo>
                <a:lnTo>
                  <a:pt x="327342" y="135890"/>
                </a:lnTo>
                <a:lnTo>
                  <a:pt x="324421" y="140970"/>
                </a:lnTo>
                <a:lnTo>
                  <a:pt x="323316" y="142240"/>
                </a:lnTo>
                <a:lnTo>
                  <a:pt x="322046" y="144780"/>
                </a:lnTo>
                <a:lnTo>
                  <a:pt x="313817" y="144780"/>
                </a:lnTo>
                <a:lnTo>
                  <a:pt x="307708" y="146050"/>
                </a:lnTo>
                <a:lnTo>
                  <a:pt x="304546" y="147320"/>
                </a:lnTo>
                <a:lnTo>
                  <a:pt x="299681" y="148590"/>
                </a:lnTo>
                <a:lnTo>
                  <a:pt x="298081" y="149860"/>
                </a:lnTo>
                <a:lnTo>
                  <a:pt x="295973" y="151130"/>
                </a:lnTo>
                <a:lnTo>
                  <a:pt x="294843" y="151130"/>
                </a:lnTo>
                <a:lnTo>
                  <a:pt x="294881" y="149860"/>
                </a:lnTo>
                <a:lnTo>
                  <a:pt x="296557" y="144780"/>
                </a:lnTo>
                <a:lnTo>
                  <a:pt x="297916" y="140970"/>
                </a:lnTo>
                <a:lnTo>
                  <a:pt x="298399" y="138430"/>
                </a:lnTo>
                <a:lnTo>
                  <a:pt x="298856" y="137160"/>
                </a:lnTo>
                <a:lnTo>
                  <a:pt x="300228" y="133350"/>
                </a:lnTo>
                <a:lnTo>
                  <a:pt x="301764" y="130810"/>
                </a:lnTo>
                <a:lnTo>
                  <a:pt x="305092" y="125730"/>
                </a:lnTo>
                <a:lnTo>
                  <a:pt x="306565" y="123190"/>
                </a:lnTo>
                <a:lnTo>
                  <a:pt x="309054" y="120650"/>
                </a:lnTo>
                <a:lnTo>
                  <a:pt x="309321" y="119380"/>
                </a:lnTo>
                <a:lnTo>
                  <a:pt x="307594" y="119380"/>
                </a:lnTo>
                <a:lnTo>
                  <a:pt x="306717" y="120650"/>
                </a:lnTo>
                <a:lnTo>
                  <a:pt x="303225" y="123190"/>
                </a:lnTo>
                <a:lnTo>
                  <a:pt x="300609" y="125730"/>
                </a:lnTo>
                <a:lnTo>
                  <a:pt x="296938" y="132080"/>
                </a:lnTo>
                <a:lnTo>
                  <a:pt x="295427" y="133350"/>
                </a:lnTo>
                <a:lnTo>
                  <a:pt x="294233" y="137160"/>
                </a:lnTo>
                <a:lnTo>
                  <a:pt x="293776" y="137160"/>
                </a:lnTo>
                <a:lnTo>
                  <a:pt x="293281" y="134950"/>
                </a:lnTo>
                <a:lnTo>
                  <a:pt x="293230" y="134696"/>
                </a:lnTo>
                <a:lnTo>
                  <a:pt x="293370" y="133350"/>
                </a:lnTo>
                <a:lnTo>
                  <a:pt x="293535" y="132080"/>
                </a:lnTo>
                <a:lnTo>
                  <a:pt x="294551" y="129540"/>
                </a:lnTo>
                <a:lnTo>
                  <a:pt x="295427" y="128270"/>
                </a:lnTo>
                <a:lnTo>
                  <a:pt x="296659" y="125730"/>
                </a:lnTo>
                <a:lnTo>
                  <a:pt x="298869" y="123190"/>
                </a:lnTo>
                <a:lnTo>
                  <a:pt x="299669" y="121920"/>
                </a:lnTo>
                <a:lnTo>
                  <a:pt x="302564" y="119380"/>
                </a:lnTo>
                <a:lnTo>
                  <a:pt x="304431" y="118110"/>
                </a:lnTo>
                <a:lnTo>
                  <a:pt x="306882" y="116840"/>
                </a:lnTo>
                <a:lnTo>
                  <a:pt x="308102" y="115570"/>
                </a:lnTo>
                <a:lnTo>
                  <a:pt x="309206" y="115570"/>
                </a:lnTo>
                <a:lnTo>
                  <a:pt x="313055" y="113030"/>
                </a:lnTo>
                <a:lnTo>
                  <a:pt x="321564" y="110490"/>
                </a:lnTo>
                <a:lnTo>
                  <a:pt x="324713" y="109245"/>
                </a:lnTo>
                <a:lnTo>
                  <a:pt x="328841" y="107950"/>
                </a:lnTo>
                <a:lnTo>
                  <a:pt x="329641" y="106680"/>
                </a:lnTo>
                <a:lnTo>
                  <a:pt x="330682" y="106680"/>
                </a:lnTo>
                <a:lnTo>
                  <a:pt x="330720" y="123190"/>
                </a:lnTo>
                <a:lnTo>
                  <a:pt x="330720" y="100164"/>
                </a:lnTo>
                <a:lnTo>
                  <a:pt x="329120" y="101600"/>
                </a:lnTo>
                <a:lnTo>
                  <a:pt x="326707" y="102870"/>
                </a:lnTo>
                <a:lnTo>
                  <a:pt x="319913" y="105410"/>
                </a:lnTo>
                <a:lnTo>
                  <a:pt x="315709" y="106680"/>
                </a:lnTo>
                <a:lnTo>
                  <a:pt x="308813" y="110490"/>
                </a:lnTo>
                <a:lnTo>
                  <a:pt x="306031" y="110490"/>
                </a:lnTo>
                <a:lnTo>
                  <a:pt x="301117" y="114300"/>
                </a:lnTo>
                <a:lnTo>
                  <a:pt x="298869" y="115570"/>
                </a:lnTo>
                <a:lnTo>
                  <a:pt x="295440" y="119380"/>
                </a:lnTo>
                <a:lnTo>
                  <a:pt x="293903" y="121920"/>
                </a:lnTo>
                <a:lnTo>
                  <a:pt x="292328" y="123190"/>
                </a:lnTo>
                <a:lnTo>
                  <a:pt x="291973" y="123190"/>
                </a:lnTo>
                <a:lnTo>
                  <a:pt x="291706" y="120650"/>
                </a:lnTo>
                <a:lnTo>
                  <a:pt x="291299" y="116840"/>
                </a:lnTo>
                <a:lnTo>
                  <a:pt x="291617" y="114300"/>
                </a:lnTo>
                <a:lnTo>
                  <a:pt x="291731" y="110490"/>
                </a:lnTo>
                <a:lnTo>
                  <a:pt x="289560" y="110490"/>
                </a:lnTo>
                <a:lnTo>
                  <a:pt x="289560" y="142240"/>
                </a:lnTo>
                <a:lnTo>
                  <a:pt x="289521" y="149860"/>
                </a:lnTo>
                <a:lnTo>
                  <a:pt x="289420" y="151130"/>
                </a:lnTo>
                <a:lnTo>
                  <a:pt x="289331" y="152400"/>
                </a:lnTo>
                <a:lnTo>
                  <a:pt x="289242" y="153670"/>
                </a:lnTo>
                <a:lnTo>
                  <a:pt x="289153" y="154940"/>
                </a:lnTo>
                <a:lnTo>
                  <a:pt x="288747" y="157480"/>
                </a:lnTo>
                <a:lnTo>
                  <a:pt x="287451" y="165100"/>
                </a:lnTo>
                <a:lnTo>
                  <a:pt x="286575" y="168910"/>
                </a:lnTo>
                <a:lnTo>
                  <a:pt x="284988" y="176530"/>
                </a:lnTo>
                <a:lnTo>
                  <a:pt x="284149" y="179070"/>
                </a:lnTo>
                <a:lnTo>
                  <a:pt x="283146" y="182880"/>
                </a:lnTo>
                <a:lnTo>
                  <a:pt x="283006" y="184150"/>
                </a:lnTo>
                <a:lnTo>
                  <a:pt x="277012" y="185420"/>
                </a:lnTo>
                <a:lnTo>
                  <a:pt x="271437" y="187960"/>
                </a:lnTo>
                <a:lnTo>
                  <a:pt x="266382" y="191770"/>
                </a:lnTo>
                <a:lnTo>
                  <a:pt x="266357" y="184150"/>
                </a:lnTo>
                <a:lnTo>
                  <a:pt x="266890" y="179070"/>
                </a:lnTo>
                <a:lnTo>
                  <a:pt x="267322" y="176530"/>
                </a:lnTo>
                <a:lnTo>
                  <a:pt x="268046" y="171450"/>
                </a:lnTo>
                <a:lnTo>
                  <a:pt x="268351" y="168910"/>
                </a:lnTo>
                <a:lnTo>
                  <a:pt x="269176" y="163830"/>
                </a:lnTo>
                <a:lnTo>
                  <a:pt x="269735" y="160020"/>
                </a:lnTo>
                <a:lnTo>
                  <a:pt x="271221" y="156210"/>
                </a:lnTo>
                <a:lnTo>
                  <a:pt x="271335" y="154940"/>
                </a:lnTo>
                <a:lnTo>
                  <a:pt x="273786" y="148590"/>
                </a:lnTo>
                <a:lnTo>
                  <a:pt x="276085" y="143510"/>
                </a:lnTo>
                <a:lnTo>
                  <a:pt x="279895" y="137160"/>
                </a:lnTo>
                <a:lnTo>
                  <a:pt x="280454" y="137160"/>
                </a:lnTo>
                <a:lnTo>
                  <a:pt x="281914" y="135890"/>
                </a:lnTo>
                <a:lnTo>
                  <a:pt x="282536" y="134696"/>
                </a:lnTo>
                <a:lnTo>
                  <a:pt x="282308" y="133350"/>
                </a:lnTo>
                <a:lnTo>
                  <a:pt x="281152" y="133350"/>
                </a:lnTo>
                <a:lnTo>
                  <a:pt x="280238" y="134696"/>
                </a:lnTo>
                <a:lnTo>
                  <a:pt x="277558" y="137160"/>
                </a:lnTo>
                <a:lnTo>
                  <a:pt x="276098" y="139700"/>
                </a:lnTo>
                <a:lnTo>
                  <a:pt x="272389" y="146050"/>
                </a:lnTo>
                <a:lnTo>
                  <a:pt x="270510" y="149860"/>
                </a:lnTo>
                <a:lnTo>
                  <a:pt x="267525" y="157480"/>
                </a:lnTo>
                <a:lnTo>
                  <a:pt x="266636" y="160020"/>
                </a:lnTo>
                <a:lnTo>
                  <a:pt x="262978" y="171450"/>
                </a:lnTo>
                <a:lnTo>
                  <a:pt x="262712" y="171450"/>
                </a:lnTo>
                <a:lnTo>
                  <a:pt x="262039" y="170180"/>
                </a:lnTo>
                <a:lnTo>
                  <a:pt x="261924" y="167640"/>
                </a:lnTo>
                <a:lnTo>
                  <a:pt x="261835" y="166370"/>
                </a:lnTo>
                <a:lnTo>
                  <a:pt x="261747" y="165100"/>
                </a:lnTo>
                <a:lnTo>
                  <a:pt x="262280" y="162560"/>
                </a:lnTo>
                <a:lnTo>
                  <a:pt x="262572" y="161290"/>
                </a:lnTo>
                <a:lnTo>
                  <a:pt x="263144" y="158750"/>
                </a:lnTo>
                <a:lnTo>
                  <a:pt x="263423" y="157480"/>
                </a:lnTo>
                <a:lnTo>
                  <a:pt x="264071" y="156210"/>
                </a:lnTo>
                <a:lnTo>
                  <a:pt x="264668" y="153670"/>
                </a:lnTo>
                <a:lnTo>
                  <a:pt x="264782" y="152400"/>
                </a:lnTo>
                <a:lnTo>
                  <a:pt x="266534" y="149860"/>
                </a:lnTo>
                <a:lnTo>
                  <a:pt x="267614" y="146050"/>
                </a:lnTo>
                <a:lnTo>
                  <a:pt x="269100" y="140970"/>
                </a:lnTo>
                <a:lnTo>
                  <a:pt x="270929" y="138430"/>
                </a:lnTo>
                <a:lnTo>
                  <a:pt x="272719" y="135890"/>
                </a:lnTo>
                <a:lnTo>
                  <a:pt x="274548" y="132080"/>
                </a:lnTo>
                <a:lnTo>
                  <a:pt x="278155" y="127000"/>
                </a:lnTo>
                <a:lnTo>
                  <a:pt x="280060" y="125730"/>
                </a:lnTo>
                <a:lnTo>
                  <a:pt x="282968" y="123190"/>
                </a:lnTo>
                <a:lnTo>
                  <a:pt x="283641" y="121920"/>
                </a:lnTo>
                <a:lnTo>
                  <a:pt x="284861" y="121920"/>
                </a:lnTo>
                <a:lnTo>
                  <a:pt x="285254" y="120650"/>
                </a:lnTo>
                <a:lnTo>
                  <a:pt x="285546" y="121920"/>
                </a:lnTo>
                <a:lnTo>
                  <a:pt x="286067" y="125730"/>
                </a:lnTo>
                <a:lnTo>
                  <a:pt x="287108" y="128270"/>
                </a:lnTo>
                <a:lnTo>
                  <a:pt x="288404" y="133350"/>
                </a:lnTo>
                <a:lnTo>
                  <a:pt x="289153" y="135890"/>
                </a:lnTo>
                <a:lnTo>
                  <a:pt x="289191" y="137160"/>
                </a:lnTo>
                <a:lnTo>
                  <a:pt x="289306" y="140970"/>
                </a:lnTo>
                <a:lnTo>
                  <a:pt x="289560" y="142240"/>
                </a:lnTo>
                <a:lnTo>
                  <a:pt x="289560" y="110490"/>
                </a:lnTo>
                <a:lnTo>
                  <a:pt x="287121" y="113030"/>
                </a:lnTo>
                <a:lnTo>
                  <a:pt x="284873" y="113030"/>
                </a:lnTo>
                <a:lnTo>
                  <a:pt x="282536" y="115570"/>
                </a:lnTo>
                <a:lnTo>
                  <a:pt x="281914" y="115570"/>
                </a:lnTo>
                <a:lnTo>
                  <a:pt x="280136" y="118110"/>
                </a:lnTo>
                <a:lnTo>
                  <a:pt x="263448" y="144780"/>
                </a:lnTo>
                <a:lnTo>
                  <a:pt x="261340" y="149860"/>
                </a:lnTo>
                <a:lnTo>
                  <a:pt x="261124" y="150545"/>
                </a:lnTo>
                <a:lnTo>
                  <a:pt x="261124" y="203200"/>
                </a:lnTo>
                <a:lnTo>
                  <a:pt x="260197" y="210820"/>
                </a:lnTo>
                <a:lnTo>
                  <a:pt x="259778" y="213360"/>
                </a:lnTo>
                <a:lnTo>
                  <a:pt x="258889" y="218440"/>
                </a:lnTo>
                <a:lnTo>
                  <a:pt x="258318" y="220980"/>
                </a:lnTo>
                <a:lnTo>
                  <a:pt x="257771" y="222250"/>
                </a:lnTo>
                <a:lnTo>
                  <a:pt x="257479" y="222250"/>
                </a:lnTo>
                <a:lnTo>
                  <a:pt x="257136" y="223520"/>
                </a:lnTo>
                <a:lnTo>
                  <a:pt x="257073" y="207010"/>
                </a:lnTo>
                <a:lnTo>
                  <a:pt x="256844" y="205740"/>
                </a:lnTo>
                <a:lnTo>
                  <a:pt x="255511" y="205740"/>
                </a:lnTo>
                <a:lnTo>
                  <a:pt x="254685" y="212090"/>
                </a:lnTo>
                <a:lnTo>
                  <a:pt x="253657" y="218440"/>
                </a:lnTo>
                <a:lnTo>
                  <a:pt x="251688" y="224790"/>
                </a:lnTo>
                <a:lnTo>
                  <a:pt x="251409" y="224790"/>
                </a:lnTo>
                <a:lnTo>
                  <a:pt x="247383" y="226060"/>
                </a:lnTo>
                <a:lnTo>
                  <a:pt x="244335" y="227330"/>
                </a:lnTo>
                <a:lnTo>
                  <a:pt x="240309" y="229870"/>
                </a:lnTo>
                <a:lnTo>
                  <a:pt x="239572" y="231140"/>
                </a:lnTo>
                <a:lnTo>
                  <a:pt x="238442" y="231140"/>
                </a:lnTo>
                <a:lnTo>
                  <a:pt x="238340" y="229870"/>
                </a:lnTo>
                <a:lnTo>
                  <a:pt x="238252" y="228600"/>
                </a:lnTo>
                <a:lnTo>
                  <a:pt x="238150" y="227330"/>
                </a:lnTo>
                <a:lnTo>
                  <a:pt x="242138" y="205740"/>
                </a:lnTo>
                <a:lnTo>
                  <a:pt x="243814" y="199390"/>
                </a:lnTo>
                <a:lnTo>
                  <a:pt x="244690" y="198120"/>
                </a:lnTo>
                <a:lnTo>
                  <a:pt x="245757" y="194310"/>
                </a:lnTo>
                <a:lnTo>
                  <a:pt x="245211" y="193040"/>
                </a:lnTo>
                <a:lnTo>
                  <a:pt x="244411" y="193040"/>
                </a:lnTo>
                <a:lnTo>
                  <a:pt x="244106" y="194310"/>
                </a:lnTo>
                <a:lnTo>
                  <a:pt x="241731" y="198120"/>
                </a:lnTo>
                <a:lnTo>
                  <a:pt x="240068" y="201930"/>
                </a:lnTo>
                <a:lnTo>
                  <a:pt x="237756" y="208280"/>
                </a:lnTo>
                <a:lnTo>
                  <a:pt x="236778" y="210820"/>
                </a:lnTo>
                <a:lnTo>
                  <a:pt x="235572" y="214630"/>
                </a:lnTo>
                <a:lnTo>
                  <a:pt x="235394" y="214630"/>
                </a:lnTo>
                <a:lnTo>
                  <a:pt x="235153" y="215900"/>
                </a:lnTo>
                <a:lnTo>
                  <a:pt x="234950" y="215531"/>
                </a:lnTo>
                <a:lnTo>
                  <a:pt x="234950" y="250190"/>
                </a:lnTo>
                <a:lnTo>
                  <a:pt x="234365" y="252730"/>
                </a:lnTo>
                <a:lnTo>
                  <a:pt x="231863" y="262890"/>
                </a:lnTo>
                <a:lnTo>
                  <a:pt x="228498" y="270510"/>
                </a:lnTo>
                <a:lnTo>
                  <a:pt x="227012" y="273050"/>
                </a:lnTo>
                <a:lnTo>
                  <a:pt x="224866" y="278130"/>
                </a:lnTo>
                <a:lnTo>
                  <a:pt x="224078" y="279400"/>
                </a:lnTo>
                <a:lnTo>
                  <a:pt x="221361" y="283210"/>
                </a:lnTo>
                <a:lnTo>
                  <a:pt x="215861" y="292100"/>
                </a:lnTo>
                <a:lnTo>
                  <a:pt x="214325" y="293370"/>
                </a:lnTo>
                <a:lnTo>
                  <a:pt x="208927" y="302260"/>
                </a:lnTo>
                <a:lnTo>
                  <a:pt x="205473" y="307340"/>
                </a:lnTo>
                <a:lnTo>
                  <a:pt x="200012" y="316230"/>
                </a:lnTo>
                <a:lnTo>
                  <a:pt x="197408" y="320040"/>
                </a:lnTo>
                <a:lnTo>
                  <a:pt x="193586" y="326390"/>
                </a:lnTo>
                <a:lnTo>
                  <a:pt x="191135" y="330200"/>
                </a:lnTo>
                <a:lnTo>
                  <a:pt x="190919" y="330200"/>
                </a:lnTo>
                <a:lnTo>
                  <a:pt x="190360" y="331470"/>
                </a:lnTo>
                <a:lnTo>
                  <a:pt x="184962" y="335813"/>
                </a:lnTo>
                <a:lnTo>
                  <a:pt x="185000" y="335280"/>
                </a:lnTo>
                <a:lnTo>
                  <a:pt x="185077" y="334010"/>
                </a:lnTo>
                <a:lnTo>
                  <a:pt x="185178" y="332740"/>
                </a:lnTo>
                <a:lnTo>
                  <a:pt x="185280" y="331470"/>
                </a:lnTo>
                <a:lnTo>
                  <a:pt x="186093" y="330200"/>
                </a:lnTo>
                <a:lnTo>
                  <a:pt x="187210" y="327660"/>
                </a:lnTo>
                <a:lnTo>
                  <a:pt x="188277" y="326390"/>
                </a:lnTo>
                <a:lnTo>
                  <a:pt x="190715" y="321310"/>
                </a:lnTo>
                <a:lnTo>
                  <a:pt x="191947" y="318770"/>
                </a:lnTo>
                <a:lnTo>
                  <a:pt x="193294" y="316230"/>
                </a:lnTo>
                <a:lnTo>
                  <a:pt x="197446" y="309880"/>
                </a:lnTo>
                <a:lnTo>
                  <a:pt x="200139" y="306070"/>
                </a:lnTo>
                <a:lnTo>
                  <a:pt x="204609" y="298450"/>
                </a:lnTo>
                <a:lnTo>
                  <a:pt x="216979" y="276860"/>
                </a:lnTo>
                <a:lnTo>
                  <a:pt x="218935" y="274320"/>
                </a:lnTo>
                <a:lnTo>
                  <a:pt x="218884" y="271780"/>
                </a:lnTo>
                <a:lnTo>
                  <a:pt x="218452" y="267970"/>
                </a:lnTo>
                <a:lnTo>
                  <a:pt x="218186" y="266700"/>
                </a:lnTo>
                <a:lnTo>
                  <a:pt x="217627" y="262890"/>
                </a:lnTo>
                <a:lnTo>
                  <a:pt x="212217" y="246380"/>
                </a:lnTo>
                <a:lnTo>
                  <a:pt x="212128" y="245110"/>
                </a:lnTo>
                <a:lnTo>
                  <a:pt x="212026" y="243840"/>
                </a:lnTo>
                <a:lnTo>
                  <a:pt x="211937" y="242570"/>
                </a:lnTo>
                <a:lnTo>
                  <a:pt x="211836" y="241300"/>
                </a:lnTo>
                <a:lnTo>
                  <a:pt x="211747" y="240030"/>
                </a:lnTo>
                <a:lnTo>
                  <a:pt x="211658" y="238760"/>
                </a:lnTo>
                <a:lnTo>
                  <a:pt x="212267" y="233680"/>
                </a:lnTo>
                <a:lnTo>
                  <a:pt x="212382" y="232410"/>
                </a:lnTo>
                <a:lnTo>
                  <a:pt x="212509" y="231140"/>
                </a:lnTo>
                <a:lnTo>
                  <a:pt x="214122" y="226060"/>
                </a:lnTo>
                <a:lnTo>
                  <a:pt x="214261" y="226060"/>
                </a:lnTo>
                <a:lnTo>
                  <a:pt x="215328" y="222250"/>
                </a:lnTo>
                <a:lnTo>
                  <a:pt x="216179" y="219710"/>
                </a:lnTo>
                <a:lnTo>
                  <a:pt x="217690" y="215900"/>
                </a:lnTo>
                <a:lnTo>
                  <a:pt x="218960" y="213360"/>
                </a:lnTo>
                <a:lnTo>
                  <a:pt x="220535" y="209550"/>
                </a:lnTo>
                <a:lnTo>
                  <a:pt x="220827" y="209550"/>
                </a:lnTo>
                <a:lnTo>
                  <a:pt x="222351" y="207010"/>
                </a:lnTo>
                <a:lnTo>
                  <a:pt x="223520" y="204470"/>
                </a:lnTo>
                <a:lnTo>
                  <a:pt x="224751" y="203200"/>
                </a:lnTo>
                <a:lnTo>
                  <a:pt x="224929" y="201930"/>
                </a:lnTo>
                <a:lnTo>
                  <a:pt x="225107" y="201930"/>
                </a:lnTo>
                <a:lnTo>
                  <a:pt x="225717" y="204470"/>
                </a:lnTo>
                <a:lnTo>
                  <a:pt x="226339" y="205740"/>
                </a:lnTo>
                <a:lnTo>
                  <a:pt x="232829" y="231140"/>
                </a:lnTo>
                <a:lnTo>
                  <a:pt x="233159" y="232410"/>
                </a:lnTo>
                <a:lnTo>
                  <a:pt x="233807" y="236220"/>
                </a:lnTo>
                <a:lnTo>
                  <a:pt x="234289" y="238760"/>
                </a:lnTo>
                <a:lnTo>
                  <a:pt x="234403" y="240030"/>
                </a:lnTo>
                <a:lnTo>
                  <a:pt x="234518" y="241300"/>
                </a:lnTo>
                <a:lnTo>
                  <a:pt x="234632" y="242570"/>
                </a:lnTo>
                <a:lnTo>
                  <a:pt x="234746" y="243840"/>
                </a:lnTo>
                <a:lnTo>
                  <a:pt x="234848" y="248920"/>
                </a:lnTo>
                <a:lnTo>
                  <a:pt x="234950" y="250190"/>
                </a:lnTo>
                <a:lnTo>
                  <a:pt x="234950" y="215531"/>
                </a:lnTo>
                <a:lnTo>
                  <a:pt x="234467" y="214630"/>
                </a:lnTo>
                <a:lnTo>
                  <a:pt x="234365" y="213360"/>
                </a:lnTo>
                <a:lnTo>
                  <a:pt x="234302" y="212090"/>
                </a:lnTo>
                <a:lnTo>
                  <a:pt x="234213" y="210820"/>
                </a:lnTo>
                <a:lnTo>
                  <a:pt x="234137" y="209550"/>
                </a:lnTo>
                <a:lnTo>
                  <a:pt x="234505" y="207010"/>
                </a:lnTo>
                <a:lnTo>
                  <a:pt x="235737" y="201930"/>
                </a:lnTo>
                <a:lnTo>
                  <a:pt x="236042" y="200660"/>
                </a:lnTo>
                <a:lnTo>
                  <a:pt x="236918" y="196850"/>
                </a:lnTo>
                <a:lnTo>
                  <a:pt x="238937" y="189230"/>
                </a:lnTo>
                <a:lnTo>
                  <a:pt x="240080" y="186690"/>
                </a:lnTo>
                <a:lnTo>
                  <a:pt x="243547" y="177800"/>
                </a:lnTo>
                <a:lnTo>
                  <a:pt x="246481" y="172720"/>
                </a:lnTo>
                <a:lnTo>
                  <a:pt x="250647" y="166370"/>
                </a:lnTo>
                <a:lnTo>
                  <a:pt x="252006" y="165100"/>
                </a:lnTo>
                <a:lnTo>
                  <a:pt x="253593" y="162560"/>
                </a:lnTo>
                <a:lnTo>
                  <a:pt x="254063" y="162560"/>
                </a:lnTo>
                <a:lnTo>
                  <a:pt x="254558" y="161290"/>
                </a:lnTo>
                <a:lnTo>
                  <a:pt x="254762" y="162560"/>
                </a:lnTo>
                <a:lnTo>
                  <a:pt x="254952" y="162560"/>
                </a:lnTo>
                <a:lnTo>
                  <a:pt x="255778" y="165100"/>
                </a:lnTo>
                <a:lnTo>
                  <a:pt x="256438" y="167640"/>
                </a:lnTo>
                <a:lnTo>
                  <a:pt x="258483" y="172720"/>
                </a:lnTo>
                <a:lnTo>
                  <a:pt x="259283" y="176530"/>
                </a:lnTo>
                <a:lnTo>
                  <a:pt x="260235" y="184150"/>
                </a:lnTo>
                <a:lnTo>
                  <a:pt x="260756" y="186690"/>
                </a:lnTo>
                <a:lnTo>
                  <a:pt x="260858" y="187960"/>
                </a:lnTo>
                <a:lnTo>
                  <a:pt x="260972" y="189230"/>
                </a:lnTo>
                <a:lnTo>
                  <a:pt x="261073" y="190500"/>
                </a:lnTo>
                <a:lnTo>
                  <a:pt x="261124" y="203200"/>
                </a:lnTo>
                <a:lnTo>
                  <a:pt x="261124" y="150545"/>
                </a:lnTo>
                <a:lnTo>
                  <a:pt x="260134" y="153670"/>
                </a:lnTo>
                <a:lnTo>
                  <a:pt x="258826" y="157480"/>
                </a:lnTo>
                <a:lnTo>
                  <a:pt x="258686" y="158750"/>
                </a:lnTo>
                <a:lnTo>
                  <a:pt x="258533" y="158750"/>
                </a:lnTo>
                <a:lnTo>
                  <a:pt x="258089" y="156210"/>
                </a:lnTo>
                <a:lnTo>
                  <a:pt x="257987" y="154940"/>
                </a:lnTo>
                <a:lnTo>
                  <a:pt x="258635" y="152400"/>
                </a:lnTo>
                <a:lnTo>
                  <a:pt x="258724" y="149860"/>
                </a:lnTo>
                <a:lnTo>
                  <a:pt x="257073" y="149860"/>
                </a:lnTo>
                <a:lnTo>
                  <a:pt x="255168" y="152400"/>
                </a:lnTo>
                <a:lnTo>
                  <a:pt x="253822" y="153670"/>
                </a:lnTo>
                <a:lnTo>
                  <a:pt x="249605" y="157480"/>
                </a:lnTo>
                <a:lnTo>
                  <a:pt x="247167" y="161290"/>
                </a:lnTo>
                <a:lnTo>
                  <a:pt x="243814" y="166370"/>
                </a:lnTo>
                <a:lnTo>
                  <a:pt x="242836" y="167640"/>
                </a:lnTo>
                <a:lnTo>
                  <a:pt x="239471" y="172720"/>
                </a:lnTo>
                <a:lnTo>
                  <a:pt x="234022" y="184150"/>
                </a:lnTo>
                <a:lnTo>
                  <a:pt x="232905" y="189230"/>
                </a:lnTo>
                <a:lnTo>
                  <a:pt x="231444" y="195580"/>
                </a:lnTo>
                <a:lnTo>
                  <a:pt x="230479" y="200660"/>
                </a:lnTo>
                <a:lnTo>
                  <a:pt x="229958" y="199390"/>
                </a:lnTo>
                <a:lnTo>
                  <a:pt x="229641" y="199390"/>
                </a:lnTo>
                <a:lnTo>
                  <a:pt x="228600" y="195580"/>
                </a:lnTo>
                <a:lnTo>
                  <a:pt x="227977" y="193040"/>
                </a:lnTo>
                <a:lnTo>
                  <a:pt x="227850" y="190500"/>
                </a:lnTo>
                <a:lnTo>
                  <a:pt x="227685" y="189230"/>
                </a:lnTo>
                <a:lnTo>
                  <a:pt x="227609" y="187960"/>
                </a:lnTo>
                <a:lnTo>
                  <a:pt x="226377" y="187960"/>
                </a:lnTo>
                <a:lnTo>
                  <a:pt x="225844" y="189230"/>
                </a:lnTo>
                <a:lnTo>
                  <a:pt x="225171" y="190500"/>
                </a:lnTo>
                <a:lnTo>
                  <a:pt x="224980" y="190500"/>
                </a:lnTo>
                <a:lnTo>
                  <a:pt x="222415" y="195580"/>
                </a:lnTo>
                <a:lnTo>
                  <a:pt x="216166" y="208280"/>
                </a:lnTo>
                <a:lnTo>
                  <a:pt x="214503" y="210820"/>
                </a:lnTo>
                <a:lnTo>
                  <a:pt x="212445" y="217170"/>
                </a:lnTo>
                <a:lnTo>
                  <a:pt x="211340" y="219710"/>
                </a:lnTo>
                <a:lnTo>
                  <a:pt x="209638" y="227330"/>
                </a:lnTo>
                <a:lnTo>
                  <a:pt x="207860" y="236220"/>
                </a:lnTo>
                <a:lnTo>
                  <a:pt x="207822" y="250190"/>
                </a:lnTo>
                <a:lnTo>
                  <a:pt x="208978" y="255270"/>
                </a:lnTo>
                <a:lnTo>
                  <a:pt x="210019" y="259080"/>
                </a:lnTo>
                <a:lnTo>
                  <a:pt x="211582" y="264160"/>
                </a:lnTo>
                <a:lnTo>
                  <a:pt x="212344" y="265430"/>
                </a:lnTo>
                <a:lnTo>
                  <a:pt x="213601" y="270510"/>
                </a:lnTo>
                <a:lnTo>
                  <a:pt x="213106" y="273050"/>
                </a:lnTo>
                <a:lnTo>
                  <a:pt x="209499" y="279400"/>
                </a:lnTo>
                <a:lnTo>
                  <a:pt x="207010" y="284480"/>
                </a:lnTo>
                <a:lnTo>
                  <a:pt x="202806" y="292100"/>
                </a:lnTo>
                <a:lnTo>
                  <a:pt x="200609" y="295910"/>
                </a:lnTo>
                <a:lnTo>
                  <a:pt x="196557" y="302260"/>
                </a:lnTo>
                <a:lnTo>
                  <a:pt x="194627" y="306070"/>
                </a:lnTo>
                <a:lnTo>
                  <a:pt x="193014" y="308610"/>
                </a:lnTo>
                <a:lnTo>
                  <a:pt x="192011" y="311150"/>
                </a:lnTo>
                <a:lnTo>
                  <a:pt x="190792" y="312420"/>
                </a:lnTo>
                <a:lnTo>
                  <a:pt x="188925" y="316230"/>
                </a:lnTo>
                <a:lnTo>
                  <a:pt x="188252" y="317500"/>
                </a:lnTo>
                <a:lnTo>
                  <a:pt x="186931" y="318770"/>
                </a:lnTo>
                <a:lnTo>
                  <a:pt x="186309" y="320040"/>
                </a:lnTo>
                <a:lnTo>
                  <a:pt x="185724" y="321310"/>
                </a:lnTo>
                <a:lnTo>
                  <a:pt x="185293" y="321310"/>
                </a:lnTo>
                <a:lnTo>
                  <a:pt x="185381" y="316230"/>
                </a:lnTo>
                <a:lnTo>
                  <a:pt x="185445" y="314960"/>
                </a:lnTo>
                <a:lnTo>
                  <a:pt x="185572" y="312420"/>
                </a:lnTo>
                <a:lnTo>
                  <a:pt x="185686" y="309880"/>
                </a:lnTo>
                <a:lnTo>
                  <a:pt x="185801" y="302260"/>
                </a:lnTo>
                <a:lnTo>
                  <a:pt x="185915" y="280670"/>
                </a:lnTo>
                <a:lnTo>
                  <a:pt x="185991" y="279400"/>
                </a:lnTo>
                <a:lnTo>
                  <a:pt x="186118" y="274320"/>
                </a:lnTo>
                <a:lnTo>
                  <a:pt x="186207" y="269240"/>
                </a:lnTo>
                <a:lnTo>
                  <a:pt x="186309" y="266700"/>
                </a:lnTo>
                <a:lnTo>
                  <a:pt x="186372" y="265430"/>
                </a:lnTo>
                <a:lnTo>
                  <a:pt x="186486" y="264160"/>
                </a:lnTo>
                <a:lnTo>
                  <a:pt x="186601" y="262890"/>
                </a:lnTo>
                <a:lnTo>
                  <a:pt x="186715" y="260350"/>
                </a:lnTo>
                <a:lnTo>
                  <a:pt x="186817" y="257810"/>
                </a:lnTo>
                <a:lnTo>
                  <a:pt x="186918" y="255270"/>
                </a:lnTo>
                <a:lnTo>
                  <a:pt x="187045" y="238760"/>
                </a:lnTo>
                <a:lnTo>
                  <a:pt x="186778" y="236220"/>
                </a:lnTo>
                <a:lnTo>
                  <a:pt x="186842" y="227330"/>
                </a:lnTo>
                <a:lnTo>
                  <a:pt x="187032" y="226060"/>
                </a:lnTo>
                <a:lnTo>
                  <a:pt x="187134" y="224790"/>
                </a:lnTo>
                <a:lnTo>
                  <a:pt x="186905" y="223520"/>
                </a:lnTo>
                <a:lnTo>
                  <a:pt x="187413" y="220980"/>
                </a:lnTo>
                <a:lnTo>
                  <a:pt x="187515" y="219710"/>
                </a:lnTo>
                <a:lnTo>
                  <a:pt x="187617" y="218440"/>
                </a:lnTo>
                <a:lnTo>
                  <a:pt x="187731" y="217170"/>
                </a:lnTo>
                <a:lnTo>
                  <a:pt x="187985" y="215900"/>
                </a:lnTo>
                <a:lnTo>
                  <a:pt x="188099" y="210820"/>
                </a:lnTo>
                <a:lnTo>
                  <a:pt x="188188" y="207010"/>
                </a:lnTo>
                <a:lnTo>
                  <a:pt x="197446" y="190500"/>
                </a:lnTo>
                <a:lnTo>
                  <a:pt x="199136" y="187960"/>
                </a:lnTo>
                <a:lnTo>
                  <a:pt x="202196" y="184150"/>
                </a:lnTo>
                <a:lnTo>
                  <a:pt x="203492" y="182880"/>
                </a:lnTo>
                <a:lnTo>
                  <a:pt x="204889" y="180340"/>
                </a:lnTo>
                <a:lnTo>
                  <a:pt x="206971" y="177800"/>
                </a:lnTo>
                <a:lnTo>
                  <a:pt x="208749" y="173990"/>
                </a:lnTo>
                <a:lnTo>
                  <a:pt x="210781" y="170180"/>
                </a:lnTo>
                <a:lnTo>
                  <a:pt x="211378" y="168910"/>
                </a:lnTo>
                <a:lnTo>
                  <a:pt x="214947" y="162560"/>
                </a:lnTo>
                <a:lnTo>
                  <a:pt x="216382" y="157480"/>
                </a:lnTo>
                <a:lnTo>
                  <a:pt x="216827" y="154940"/>
                </a:lnTo>
                <a:lnTo>
                  <a:pt x="217678" y="151130"/>
                </a:lnTo>
                <a:lnTo>
                  <a:pt x="218071" y="149860"/>
                </a:lnTo>
                <a:lnTo>
                  <a:pt x="219722" y="137160"/>
                </a:lnTo>
                <a:lnTo>
                  <a:pt x="220141" y="134950"/>
                </a:lnTo>
                <a:lnTo>
                  <a:pt x="220256" y="132080"/>
                </a:lnTo>
                <a:lnTo>
                  <a:pt x="220281" y="130810"/>
                </a:lnTo>
                <a:lnTo>
                  <a:pt x="220306" y="129540"/>
                </a:lnTo>
                <a:lnTo>
                  <a:pt x="220560" y="128270"/>
                </a:lnTo>
                <a:lnTo>
                  <a:pt x="220675" y="127000"/>
                </a:lnTo>
                <a:lnTo>
                  <a:pt x="220700" y="120650"/>
                </a:lnTo>
                <a:lnTo>
                  <a:pt x="217182" y="124460"/>
                </a:lnTo>
                <a:lnTo>
                  <a:pt x="215734" y="125590"/>
                </a:lnTo>
                <a:lnTo>
                  <a:pt x="215734" y="138430"/>
                </a:lnTo>
                <a:lnTo>
                  <a:pt x="214896" y="143510"/>
                </a:lnTo>
                <a:lnTo>
                  <a:pt x="214401" y="146050"/>
                </a:lnTo>
                <a:lnTo>
                  <a:pt x="212877" y="151130"/>
                </a:lnTo>
                <a:lnTo>
                  <a:pt x="212128" y="154940"/>
                </a:lnTo>
                <a:lnTo>
                  <a:pt x="210858" y="158750"/>
                </a:lnTo>
                <a:lnTo>
                  <a:pt x="208711" y="163830"/>
                </a:lnTo>
                <a:lnTo>
                  <a:pt x="207556" y="166370"/>
                </a:lnTo>
                <a:lnTo>
                  <a:pt x="205917" y="170180"/>
                </a:lnTo>
                <a:lnTo>
                  <a:pt x="204685" y="171450"/>
                </a:lnTo>
                <a:lnTo>
                  <a:pt x="202552" y="175260"/>
                </a:lnTo>
                <a:lnTo>
                  <a:pt x="201168" y="176530"/>
                </a:lnTo>
                <a:lnTo>
                  <a:pt x="197243" y="181610"/>
                </a:lnTo>
                <a:lnTo>
                  <a:pt x="194564" y="184150"/>
                </a:lnTo>
                <a:lnTo>
                  <a:pt x="190169" y="190500"/>
                </a:lnTo>
                <a:lnTo>
                  <a:pt x="188493" y="193040"/>
                </a:lnTo>
                <a:lnTo>
                  <a:pt x="186740" y="194310"/>
                </a:lnTo>
                <a:lnTo>
                  <a:pt x="186143" y="193040"/>
                </a:lnTo>
                <a:lnTo>
                  <a:pt x="185610" y="190500"/>
                </a:lnTo>
                <a:lnTo>
                  <a:pt x="184975" y="187960"/>
                </a:lnTo>
                <a:lnTo>
                  <a:pt x="183769" y="184150"/>
                </a:lnTo>
                <a:lnTo>
                  <a:pt x="183108" y="181698"/>
                </a:lnTo>
                <a:lnTo>
                  <a:pt x="183108" y="201930"/>
                </a:lnTo>
                <a:lnTo>
                  <a:pt x="183019" y="250190"/>
                </a:lnTo>
                <a:lnTo>
                  <a:pt x="182905" y="252730"/>
                </a:lnTo>
                <a:lnTo>
                  <a:pt x="182791" y="255270"/>
                </a:lnTo>
                <a:lnTo>
                  <a:pt x="182664" y="256540"/>
                </a:lnTo>
                <a:lnTo>
                  <a:pt x="182549" y="257810"/>
                </a:lnTo>
                <a:lnTo>
                  <a:pt x="182206" y="262890"/>
                </a:lnTo>
                <a:lnTo>
                  <a:pt x="182143" y="307340"/>
                </a:lnTo>
                <a:lnTo>
                  <a:pt x="182092" y="307784"/>
                </a:lnTo>
                <a:lnTo>
                  <a:pt x="182092" y="348894"/>
                </a:lnTo>
                <a:lnTo>
                  <a:pt x="182079" y="349021"/>
                </a:lnTo>
                <a:lnTo>
                  <a:pt x="181432" y="349021"/>
                </a:lnTo>
                <a:lnTo>
                  <a:pt x="181432" y="482600"/>
                </a:lnTo>
                <a:lnTo>
                  <a:pt x="181127" y="482600"/>
                </a:lnTo>
                <a:lnTo>
                  <a:pt x="178066" y="483870"/>
                </a:lnTo>
                <a:lnTo>
                  <a:pt x="176161" y="482600"/>
                </a:lnTo>
                <a:lnTo>
                  <a:pt x="172859" y="482600"/>
                </a:lnTo>
                <a:lnTo>
                  <a:pt x="172745" y="477520"/>
                </a:lnTo>
                <a:lnTo>
                  <a:pt x="172656" y="473710"/>
                </a:lnTo>
                <a:lnTo>
                  <a:pt x="172542" y="468630"/>
                </a:lnTo>
                <a:lnTo>
                  <a:pt x="172427" y="462280"/>
                </a:lnTo>
                <a:lnTo>
                  <a:pt x="172339" y="459740"/>
                </a:lnTo>
                <a:lnTo>
                  <a:pt x="172262" y="457200"/>
                </a:lnTo>
                <a:lnTo>
                  <a:pt x="171958" y="454660"/>
                </a:lnTo>
                <a:lnTo>
                  <a:pt x="171869" y="453390"/>
                </a:lnTo>
                <a:lnTo>
                  <a:pt x="171818" y="407670"/>
                </a:lnTo>
                <a:lnTo>
                  <a:pt x="172656" y="400050"/>
                </a:lnTo>
                <a:lnTo>
                  <a:pt x="172783" y="391160"/>
                </a:lnTo>
                <a:lnTo>
                  <a:pt x="172783" y="384810"/>
                </a:lnTo>
                <a:lnTo>
                  <a:pt x="172631" y="382270"/>
                </a:lnTo>
                <a:lnTo>
                  <a:pt x="172529" y="379730"/>
                </a:lnTo>
                <a:lnTo>
                  <a:pt x="172427" y="375920"/>
                </a:lnTo>
                <a:lnTo>
                  <a:pt x="172364" y="373380"/>
                </a:lnTo>
                <a:lnTo>
                  <a:pt x="172250" y="369570"/>
                </a:lnTo>
                <a:lnTo>
                  <a:pt x="172199" y="367030"/>
                </a:lnTo>
                <a:lnTo>
                  <a:pt x="172072" y="364490"/>
                </a:lnTo>
                <a:lnTo>
                  <a:pt x="172021" y="361950"/>
                </a:lnTo>
                <a:lnTo>
                  <a:pt x="171894" y="360680"/>
                </a:lnTo>
                <a:lnTo>
                  <a:pt x="171869" y="358140"/>
                </a:lnTo>
                <a:lnTo>
                  <a:pt x="172021" y="356870"/>
                </a:lnTo>
                <a:lnTo>
                  <a:pt x="172123" y="355600"/>
                </a:lnTo>
                <a:lnTo>
                  <a:pt x="172212" y="354330"/>
                </a:lnTo>
                <a:lnTo>
                  <a:pt x="172313" y="353060"/>
                </a:lnTo>
                <a:lnTo>
                  <a:pt x="172415" y="351790"/>
                </a:lnTo>
                <a:lnTo>
                  <a:pt x="172516" y="350520"/>
                </a:lnTo>
                <a:lnTo>
                  <a:pt x="172618" y="349250"/>
                </a:lnTo>
                <a:lnTo>
                  <a:pt x="172707" y="347980"/>
                </a:lnTo>
                <a:lnTo>
                  <a:pt x="172732" y="347573"/>
                </a:lnTo>
                <a:lnTo>
                  <a:pt x="172847" y="347751"/>
                </a:lnTo>
                <a:lnTo>
                  <a:pt x="173545" y="348513"/>
                </a:lnTo>
                <a:lnTo>
                  <a:pt x="173659" y="348640"/>
                </a:lnTo>
                <a:lnTo>
                  <a:pt x="173774" y="348767"/>
                </a:lnTo>
                <a:lnTo>
                  <a:pt x="173901" y="348894"/>
                </a:lnTo>
                <a:lnTo>
                  <a:pt x="178866" y="348894"/>
                </a:lnTo>
                <a:lnTo>
                  <a:pt x="178930" y="348767"/>
                </a:lnTo>
                <a:lnTo>
                  <a:pt x="179044" y="348894"/>
                </a:lnTo>
                <a:lnTo>
                  <a:pt x="179349" y="348894"/>
                </a:lnTo>
                <a:lnTo>
                  <a:pt x="179336" y="349021"/>
                </a:lnTo>
                <a:lnTo>
                  <a:pt x="179146" y="349021"/>
                </a:lnTo>
                <a:lnTo>
                  <a:pt x="179324" y="349237"/>
                </a:lnTo>
                <a:lnTo>
                  <a:pt x="179044" y="351790"/>
                </a:lnTo>
                <a:lnTo>
                  <a:pt x="178689" y="354330"/>
                </a:lnTo>
                <a:lnTo>
                  <a:pt x="178600" y="427990"/>
                </a:lnTo>
                <a:lnTo>
                  <a:pt x="178536" y="429260"/>
                </a:lnTo>
                <a:lnTo>
                  <a:pt x="178435" y="449580"/>
                </a:lnTo>
                <a:lnTo>
                  <a:pt x="179489" y="458470"/>
                </a:lnTo>
                <a:lnTo>
                  <a:pt x="179603" y="459740"/>
                </a:lnTo>
                <a:lnTo>
                  <a:pt x="179717" y="461010"/>
                </a:lnTo>
                <a:lnTo>
                  <a:pt x="179806" y="468630"/>
                </a:lnTo>
                <a:lnTo>
                  <a:pt x="180467" y="471170"/>
                </a:lnTo>
                <a:lnTo>
                  <a:pt x="181013" y="476250"/>
                </a:lnTo>
                <a:lnTo>
                  <a:pt x="181114" y="477520"/>
                </a:lnTo>
                <a:lnTo>
                  <a:pt x="181229" y="478790"/>
                </a:lnTo>
                <a:lnTo>
                  <a:pt x="181368" y="481330"/>
                </a:lnTo>
                <a:lnTo>
                  <a:pt x="181432" y="482600"/>
                </a:lnTo>
                <a:lnTo>
                  <a:pt x="181432" y="349021"/>
                </a:lnTo>
                <a:lnTo>
                  <a:pt x="180860" y="349021"/>
                </a:lnTo>
                <a:lnTo>
                  <a:pt x="180835" y="348894"/>
                </a:lnTo>
                <a:lnTo>
                  <a:pt x="182092" y="348894"/>
                </a:lnTo>
                <a:lnTo>
                  <a:pt x="182092" y="307784"/>
                </a:lnTo>
                <a:lnTo>
                  <a:pt x="182041" y="308229"/>
                </a:lnTo>
                <a:lnTo>
                  <a:pt x="182041" y="348513"/>
                </a:lnTo>
                <a:lnTo>
                  <a:pt x="181610" y="348640"/>
                </a:lnTo>
                <a:lnTo>
                  <a:pt x="180898" y="348005"/>
                </a:lnTo>
                <a:lnTo>
                  <a:pt x="180784" y="347878"/>
                </a:lnTo>
                <a:lnTo>
                  <a:pt x="180670" y="347751"/>
                </a:lnTo>
                <a:lnTo>
                  <a:pt x="180606" y="347624"/>
                </a:lnTo>
                <a:lnTo>
                  <a:pt x="180530" y="347497"/>
                </a:lnTo>
                <a:lnTo>
                  <a:pt x="182029" y="347497"/>
                </a:lnTo>
                <a:lnTo>
                  <a:pt x="182041" y="348513"/>
                </a:lnTo>
                <a:lnTo>
                  <a:pt x="182041" y="308229"/>
                </a:lnTo>
                <a:lnTo>
                  <a:pt x="182029" y="346354"/>
                </a:lnTo>
                <a:lnTo>
                  <a:pt x="182029" y="347370"/>
                </a:lnTo>
                <a:lnTo>
                  <a:pt x="180467" y="347370"/>
                </a:lnTo>
                <a:lnTo>
                  <a:pt x="180060" y="346608"/>
                </a:lnTo>
                <a:lnTo>
                  <a:pt x="179984" y="346481"/>
                </a:lnTo>
                <a:lnTo>
                  <a:pt x="176923" y="346481"/>
                </a:lnTo>
                <a:lnTo>
                  <a:pt x="176199" y="347243"/>
                </a:lnTo>
                <a:lnTo>
                  <a:pt x="176085" y="347370"/>
                </a:lnTo>
                <a:lnTo>
                  <a:pt x="175971" y="347497"/>
                </a:lnTo>
                <a:lnTo>
                  <a:pt x="175844" y="347624"/>
                </a:lnTo>
                <a:lnTo>
                  <a:pt x="174625" y="346481"/>
                </a:lnTo>
                <a:lnTo>
                  <a:pt x="174548" y="346354"/>
                </a:lnTo>
                <a:lnTo>
                  <a:pt x="174485" y="346227"/>
                </a:lnTo>
                <a:lnTo>
                  <a:pt x="177025" y="346227"/>
                </a:lnTo>
                <a:lnTo>
                  <a:pt x="177038" y="346354"/>
                </a:lnTo>
                <a:lnTo>
                  <a:pt x="179920" y="346354"/>
                </a:lnTo>
                <a:lnTo>
                  <a:pt x="179857" y="346227"/>
                </a:lnTo>
                <a:lnTo>
                  <a:pt x="181902" y="346227"/>
                </a:lnTo>
                <a:lnTo>
                  <a:pt x="182029" y="346354"/>
                </a:lnTo>
                <a:lnTo>
                  <a:pt x="182029" y="308343"/>
                </a:lnTo>
                <a:lnTo>
                  <a:pt x="181889" y="309549"/>
                </a:lnTo>
                <a:lnTo>
                  <a:pt x="181889" y="343941"/>
                </a:lnTo>
                <a:lnTo>
                  <a:pt x="181775" y="346100"/>
                </a:lnTo>
                <a:lnTo>
                  <a:pt x="179781" y="346100"/>
                </a:lnTo>
                <a:lnTo>
                  <a:pt x="179641" y="345846"/>
                </a:lnTo>
                <a:lnTo>
                  <a:pt x="181521" y="345846"/>
                </a:lnTo>
                <a:lnTo>
                  <a:pt x="181775" y="346100"/>
                </a:lnTo>
                <a:lnTo>
                  <a:pt x="181775" y="343941"/>
                </a:lnTo>
                <a:lnTo>
                  <a:pt x="181686" y="343814"/>
                </a:lnTo>
                <a:lnTo>
                  <a:pt x="181876" y="343814"/>
                </a:lnTo>
                <a:lnTo>
                  <a:pt x="181889" y="343941"/>
                </a:lnTo>
                <a:lnTo>
                  <a:pt x="181889" y="309549"/>
                </a:lnTo>
                <a:lnTo>
                  <a:pt x="181851" y="309880"/>
                </a:lnTo>
                <a:lnTo>
                  <a:pt x="181838" y="343433"/>
                </a:lnTo>
                <a:lnTo>
                  <a:pt x="181432" y="343433"/>
                </a:lnTo>
                <a:lnTo>
                  <a:pt x="181394" y="345719"/>
                </a:lnTo>
                <a:lnTo>
                  <a:pt x="179578" y="345719"/>
                </a:lnTo>
                <a:lnTo>
                  <a:pt x="179438" y="345465"/>
                </a:lnTo>
                <a:lnTo>
                  <a:pt x="179374" y="345338"/>
                </a:lnTo>
                <a:lnTo>
                  <a:pt x="179311" y="345211"/>
                </a:lnTo>
                <a:lnTo>
                  <a:pt x="180886" y="345211"/>
                </a:lnTo>
                <a:lnTo>
                  <a:pt x="181394" y="345719"/>
                </a:lnTo>
                <a:lnTo>
                  <a:pt x="181394" y="343369"/>
                </a:lnTo>
                <a:lnTo>
                  <a:pt x="181825" y="343306"/>
                </a:lnTo>
                <a:lnTo>
                  <a:pt x="181838" y="343433"/>
                </a:lnTo>
                <a:lnTo>
                  <a:pt x="181838" y="309981"/>
                </a:lnTo>
                <a:lnTo>
                  <a:pt x="181800" y="310273"/>
                </a:lnTo>
                <a:lnTo>
                  <a:pt x="181800" y="343090"/>
                </a:lnTo>
                <a:lnTo>
                  <a:pt x="181635" y="342925"/>
                </a:lnTo>
                <a:lnTo>
                  <a:pt x="181114" y="342925"/>
                </a:lnTo>
                <a:lnTo>
                  <a:pt x="180746" y="342900"/>
                </a:lnTo>
                <a:lnTo>
                  <a:pt x="180746" y="343814"/>
                </a:lnTo>
                <a:lnTo>
                  <a:pt x="180632" y="344957"/>
                </a:lnTo>
                <a:lnTo>
                  <a:pt x="179171" y="344957"/>
                </a:lnTo>
                <a:lnTo>
                  <a:pt x="179235" y="345084"/>
                </a:lnTo>
                <a:lnTo>
                  <a:pt x="177025" y="345084"/>
                </a:lnTo>
                <a:lnTo>
                  <a:pt x="177025" y="346100"/>
                </a:lnTo>
                <a:lnTo>
                  <a:pt x="174409" y="346100"/>
                </a:lnTo>
                <a:lnTo>
                  <a:pt x="174332" y="345973"/>
                </a:lnTo>
                <a:lnTo>
                  <a:pt x="174256" y="345846"/>
                </a:lnTo>
                <a:lnTo>
                  <a:pt x="177012" y="345846"/>
                </a:lnTo>
                <a:lnTo>
                  <a:pt x="177025" y="346100"/>
                </a:lnTo>
                <a:lnTo>
                  <a:pt x="177025" y="345084"/>
                </a:lnTo>
                <a:lnTo>
                  <a:pt x="177012" y="345719"/>
                </a:lnTo>
                <a:lnTo>
                  <a:pt x="174180" y="345719"/>
                </a:lnTo>
                <a:lnTo>
                  <a:pt x="174040" y="345465"/>
                </a:lnTo>
                <a:lnTo>
                  <a:pt x="173964" y="345338"/>
                </a:lnTo>
                <a:lnTo>
                  <a:pt x="173939" y="345211"/>
                </a:lnTo>
                <a:lnTo>
                  <a:pt x="176987" y="345211"/>
                </a:lnTo>
                <a:lnTo>
                  <a:pt x="177012" y="345719"/>
                </a:lnTo>
                <a:lnTo>
                  <a:pt x="177012" y="345084"/>
                </a:lnTo>
                <a:lnTo>
                  <a:pt x="176923" y="344957"/>
                </a:lnTo>
                <a:lnTo>
                  <a:pt x="174193" y="344957"/>
                </a:lnTo>
                <a:lnTo>
                  <a:pt x="174574" y="344576"/>
                </a:lnTo>
                <a:lnTo>
                  <a:pt x="176669" y="344576"/>
                </a:lnTo>
                <a:lnTo>
                  <a:pt x="176784" y="344703"/>
                </a:lnTo>
                <a:lnTo>
                  <a:pt x="176923" y="344957"/>
                </a:lnTo>
                <a:lnTo>
                  <a:pt x="179171" y="344957"/>
                </a:lnTo>
                <a:lnTo>
                  <a:pt x="179031" y="344703"/>
                </a:lnTo>
                <a:lnTo>
                  <a:pt x="178968" y="344576"/>
                </a:lnTo>
                <a:lnTo>
                  <a:pt x="180251" y="344576"/>
                </a:lnTo>
                <a:lnTo>
                  <a:pt x="180632" y="344957"/>
                </a:lnTo>
                <a:lnTo>
                  <a:pt x="180632" y="343814"/>
                </a:lnTo>
                <a:lnTo>
                  <a:pt x="179641" y="343433"/>
                </a:lnTo>
                <a:lnTo>
                  <a:pt x="180543" y="343433"/>
                </a:lnTo>
                <a:lnTo>
                  <a:pt x="180746" y="343814"/>
                </a:lnTo>
                <a:lnTo>
                  <a:pt x="180746" y="342900"/>
                </a:lnTo>
                <a:lnTo>
                  <a:pt x="180467" y="342900"/>
                </a:lnTo>
                <a:lnTo>
                  <a:pt x="178574" y="342798"/>
                </a:lnTo>
                <a:lnTo>
                  <a:pt x="178473" y="342925"/>
                </a:lnTo>
                <a:lnTo>
                  <a:pt x="180289" y="342925"/>
                </a:lnTo>
                <a:lnTo>
                  <a:pt x="180479" y="343306"/>
                </a:lnTo>
                <a:lnTo>
                  <a:pt x="179324" y="343306"/>
                </a:lnTo>
                <a:lnTo>
                  <a:pt x="178765" y="343077"/>
                </a:lnTo>
                <a:lnTo>
                  <a:pt x="178981" y="343306"/>
                </a:lnTo>
                <a:lnTo>
                  <a:pt x="178549" y="343306"/>
                </a:lnTo>
                <a:lnTo>
                  <a:pt x="178574" y="343433"/>
                </a:lnTo>
                <a:lnTo>
                  <a:pt x="179108" y="343433"/>
                </a:lnTo>
                <a:lnTo>
                  <a:pt x="179489" y="343814"/>
                </a:lnTo>
                <a:lnTo>
                  <a:pt x="178676" y="343814"/>
                </a:lnTo>
                <a:lnTo>
                  <a:pt x="178714" y="343941"/>
                </a:lnTo>
                <a:lnTo>
                  <a:pt x="179616" y="343941"/>
                </a:lnTo>
                <a:lnTo>
                  <a:pt x="180124" y="344449"/>
                </a:lnTo>
                <a:lnTo>
                  <a:pt x="178904" y="344449"/>
                </a:lnTo>
                <a:lnTo>
                  <a:pt x="178854" y="344322"/>
                </a:lnTo>
                <a:lnTo>
                  <a:pt x="178803" y="344195"/>
                </a:lnTo>
                <a:lnTo>
                  <a:pt x="178714" y="343941"/>
                </a:lnTo>
                <a:lnTo>
                  <a:pt x="176110" y="343941"/>
                </a:lnTo>
                <a:lnTo>
                  <a:pt x="176339" y="344195"/>
                </a:lnTo>
                <a:lnTo>
                  <a:pt x="176453" y="344322"/>
                </a:lnTo>
                <a:lnTo>
                  <a:pt x="176555" y="344449"/>
                </a:lnTo>
                <a:lnTo>
                  <a:pt x="174701" y="344449"/>
                </a:lnTo>
                <a:lnTo>
                  <a:pt x="175209" y="343941"/>
                </a:lnTo>
                <a:lnTo>
                  <a:pt x="176110" y="343941"/>
                </a:lnTo>
                <a:lnTo>
                  <a:pt x="175996" y="343814"/>
                </a:lnTo>
                <a:lnTo>
                  <a:pt x="175336" y="343814"/>
                </a:lnTo>
                <a:lnTo>
                  <a:pt x="175679" y="343471"/>
                </a:lnTo>
                <a:lnTo>
                  <a:pt x="175882" y="343687"/>
                </a:lnTo>
                <a:lnTo>
                  <a:pt x="175996" y="343814"/>
                </a:lnTo>
                <a:lnTo>
                  <a:pt x="178676" y="343814"/>
                </a:lnTo>
                <a:lnTo>
                  <a:pt x="178574" y="343433"/>
                </a:lnTo>
                <a:lnTo>
                  <a:pt x="175717" y="343433"/>
                </a:lnTo>
                <a:lnTo>
                  <a:pt x="175844" y="343306"/>
                </a:lnTo>
                <a:lnTo>
                  <a:pt x="178549" y="343306"/>
                </a:lnTo>
                <a:lnTo>
                  <a:pt x="178473" y="342925"/>
                </a:lnTo>
                <a:lnTo>
                  <a:pt x="175209" y="342925"/>
                </a:lnTo>
                <a:lnTo>
                  <a:pt x="175323" y="343052"/>
                </a:lnTo>
                <a:lnTo>
                  <a:pt x="175425" y="343179"/>
                </a:lnTo>
                <a:lnTo>
                  <a:pt x="175514" y="343306"/>
                </a:lnTo>
                <a:lnTo>
                  <a:pt x="172783" y="343306"/>
                </a:lnTo>
                <a:lnTo>
                  <a:pt x="172859" y="343433"/>
                </a:lnTo>
                <a:lnTo>
                  <a:pt x="175196" y="343433"/>
                </a:lnTo>
                <a:lnTo>
                  <a:pt x="174244" y="343814"/>
                </a:lnTo>
                <a:lnTo>
                  <a:pt x="173088" y="343814"/>
                </a:lnTo>
                <a:lnTo>
                  <a:pt x="173151" y="343941"/>
                </a:lnTo>
                <a:lnTo>
                  <a:pt x="173926" y="343941"/>
                </a:lnTo>
                <a:lnTo>
                  <a:pt x="173291" y="344208"/>
                </a:lnTo>
                <a:lnTo>
                  <a:pt x="173151" y="343941"/>
                </a:lnTo>
                <a:lnTo>
                  <a:pt x="172923" y="343941"/>
                </a:lnTo>
                <a:lnTo>
                  <a:pt x="172872" y="343814"/>
                </a:lnTo>
                <a:lnTo>
                  <a:pt x="173088" y="343814"/>
                </a:lnTo>
                <a:lnTo>
                  <a:pt x="173012" y="343687"/>
                </a:lnTo>
                <a:lnTo>
                  <a:pt x="172935" y="343560"/>
                </a:lnTo>
                <a:lnTo>
                  <a:pt x="172859" y="343433"/>
                </a:lnTo>
                <a:lnTo>
                  <a:pt x="172694" y="343306"/>
                </a:lnTo>
                <a:lnTo>
                  <a:pt x="172720" y="343179"/>
                </a:lnTo>
                <a:lnTo>
                  <a:pt x="172643" y="343052"/>
                </a:lnTo>
                <a:lnTo>
                  <a:pt x="172567" y="342925"/>
                </a:lnTo>
                <a:lnTo>
                  <a:pt x="175209" y="342925"/>
                </a:lnTo>
                <a:lnTo>
                  <a:pt x="175094" y="342798"/>
                </a:lnTo>
                <a:lnTo>
                  <a:pt x="172491" y="342798"/>
                </a:lnTo>
                <a:lnTo>
                  <a:pt x="172275" y="342900"/>
                </a:lnTo>
                <a:lnTo>
                  <a:pt x="172491" y="342798"/>
                </a:lnTo>
                <a:lnTo>
                  <a:pt x="172300" y="342480"/>
                </a:lnTo>
                <a:lnTo>
                  <a:pt x="172339" y="341909"/>
                </a:lnTo>
                <a:lnTo>
                  <a:pt x="174371" y="341909"/>
                </a:lnTo>
                <a:lnTo>
                  <a:pt x="174294" y="341782"/>
                </a:lnTo>
                <a:lnTo>
                  <a:pt x="172351" y="341782"/>
                </a:lnTo>
                <a:lnTo>
                  <a:pt x="172351" y="341655"/>
                </a:lnTo>
                <a:lnTo>
                  <a:pt x="172732" y="341655"/>
                </a:lnTo>
                <a:lnTo>
                  <a:pt x="172681" y="341528"/>
                </a:lnTo>
                <a:lnTo>
                  <a:pt x="172288" y="341528"/>
                </a:lnTo>
                <a:lnTo>
                  <a:pt x="172186" y="341401"/>
                </a:lnTo>
                <a:lnTo>
                  <a:pt x="172618" y="341401"/>
                </a:lnTo>
                <a:lnTo>
                  <a:pt x="172504" y="341147"/>
                </a:lnTo>
                <a:lnTo>
                  <a:pt x="172440" y="341020"/>
                </a:lnTo>
                <a:lnTo>
                  <a:pt x="171907" y="341020"/>
                </a:lnTo>
                <a:lnTo>
                  <a:pt x="171805" y="340893"/>
                </a:lnTo>
                <a:lnTo>
                  <a:pt x="172364" y="340893"/>
                </a:lnTo>
                <a:lnTo>
                  <a:pt x="171780" y="339877"/>
                </a:lnTo>
                <a:lnTo>
                  <a:pt x="171704" y="339750"/>
                </a:lnTo>
                <a:lnTo>
                  <a:pt x="171424" y="339750"/>
                </a:lnTo>
                <a:lnTo>
                  <a:pt x="171437" y="339623"/>
                </a:lnTo>
                <a:lnTo>
                  <a:pt x="171640" y="339623"/>
                </a:lnTo>
                <a:lnTo>
                  <a:pt x="171450" y="339318"/>
                </a:lnTo>
                <a:lnTo>
                  <a:pt x="171462" y="339090"/>
                </a:lnTo>
                <a:lnTo>
                  <a:pt x="171424" y="338861"/>
                </a:lnTo>
                <a:lnTo>
                  <a:pt x="171437" y="338734"/>
                </a:lnTo>
                <a:lnTo>
                  <a:pt x="171399" y="338607"/>
                </a:lnTo>
                <a:lnTo>
                  <a:pt x="171361" y="337820"/>
                </a:lnTo>
                <a:lnTo>
                  <a:pt x="171551" y="337820"/>
                </a:lnTo>
                <a:lnTo>
                  <a:pt x="171513" y="337007"/>
                </a:lnTo>
                <a:lnTo>
                  <a:pt x="171640" y="336956"/>
                </a:lnTo>
                <a:lnTo>
                  <a:pt x="171564" y="336702"/>
                </a:lnTo>
                <a:lnTo>
                  <a:pt x="171513" y="336550"/>
                </a:lnTo>
                <a:lnTo>
                  <a:pt x="173494" y="336550"/>
                </a:lnTo>
                <a:lnTo>
                  <a:pt x="173520" y="336181"/>
                </a:lnTo>
                <a:lnTo>
                  <a:pt x="173672" y="336448"/>
                </a:lnTo>
                <a:lnTo>
                  <a:pt x="173761" y="336702"/>
                </a:lnTo>
                <a:lnTo>
                  <a:pt x="173850" y="336956"/>
                </a:lnTo>
                <a:lnTo>
                  <a:pt x="173951" y="337210"/>
                </a:lnTo>
                <a:lnTo>
                  <a:pt x="174040" y="337464"/>
                </a:lnTo>
                <a:lnTo>
                  <a:pt x="173634" y="337464"/>
                </a:lnTo>
                <a:lnTo>
                  <a:pt x="173431" y="337286"/>
                </a:lnTo>
                <a:lnTo>
                  <a:pt x="173228" y="337083"/>
                </a:lnTo>
                <a:lnTo>
                  <a:pt x="173024" y="337197"/>
                </a:lnTo>
                <a:lnTo>
                  <a:pt x="172770" y="337286"/>
                </a:lnTo>
                <a:lnTo>
                  <a:pt x="172897" y="337464"/>
                </a:lnTo>
                <a:lnTo>
                  <a:pt x="173088" y="337680"/>
                </a:lnTo>
                <a:lnTo>
                  <a:pt x="173316" y="337972"/>
                </a:lnTo>
                <a:lnTo>
                  <a:pt x="173418" y="338099"/>
                </a:lnTo>
                <a:lnTo>
                  <a:pt x="173520" y="338226"/>
                </a:lnTo>
                <a:lnTo>
                  <a:pt x="173634" y="338353"/>
                </a:lnTo>
                <a:lnTo>
                  <a:pt x="173736" y="338480"/>
                </a:lnTo>
                <a:lnTo>
                  <a:pt x="173850" y="338607"/>
                </a:lnTo>
                <a:lnTo>
                  <a:pt x="177838" y="338607"/>
                </a:lnTo>
                <a:lnTo>
                  <a:pt x="177800" y="337972"/>
                </a:lnTo>
                <a:lnTo>
                  <a:pt x="177939" y="337718"/>
                </a:lnTo>
                <a:lnTo>
                  <a:pt x="178003" y="337591"/>
                </a:lnTo>
                <a:lnTo>
                  <a:pt x="179070" y="337337"/>
                </a:lnTo>
                <a:lnTo>
                  <a:pt x="180162" y="337591"/>
                </a:lnTo>
                <a:lnTo>
                  <a:pt x="180251" y="337883"/>
                </a:lnTo>
                <a:lnTo>
                  <a:pt x="180174" y="338531"/>
                </a:lnTo>
                <a:lnTo>
                  <a:pt x="180035" y="338480"/>
                </a:lnTo>
                <a:lnTo>
                  <a:pt x="179616" y="338226"/>
                </a:lnTo>
                <a:lnTo>
                  <a:pt x="179095" y="338353"/>
                </a:lnTo>
                <a:lnTo>
                  <a:pt x="179171" y="338480"/>
                </a:lnTo>
                <a:lnTo>
                  <a:pt x="179260" y="338607"/>
                </a:lnTo>
                <a:lnTo>
                  <a:pt x="180162" y="338607"/>
                </a:lnTo>
                <a:lnTo>
                  <a:pt x="180149" y="338734"/>
                </a:lnTo>
                <a:lnTo>
                  <a:pt x="179349" y="338734"/>
                </a:lnTo>
                <a:lnTo>
                  <a:pt x="179857" y="339496"/>
                </a:lnTo>
                <a:lnTo>
                  <a:pt x="179946" y="339623"/>
                </a:lnTo>
                <a:lnTo>
                  <a:pt x="180073" y="339623"/>
                </a:lnTo>
                <a:lnTo>
                  <a:pt x="180073" y="339750"/>
                </a:lnTo>
                <a:lnTo>
                  <a:pt x="180047" y="340360"/>
                </a:lnTo>
                <a:lnTo>
                  <a:pt x="180403" y="340893"/>
                </a:lnTo>
                <a:lnTo>
                  <a:pt x="177977" y="340893"/>
                </a:lnTo>
                <a:lnTo>
                  <a:pt x="177977" y="341020"/>
                </a:lnTo>
                <a:lnTo>
                  <a:pt x="180492" y="341020"/>
                </a:lnTo>
                <a:lnTo>
                  <a:pt x="180759" y="341401"/>
                </a:lnTo>
                <a:lnTo>
                  <a:pt x="178079" y="341401"/>
                </a:lnTo>
                <a:lnTo>
                  <a:pt x="178168" y="341528"/>
                </a:lnTo>
                <a:lnTo>
                  <a:pt x="180848" y="341528"/>
                </a:lnTo>
                <a:lnTo>
                  <a:pt x="181013" y="341782"/>
                </a:lnTo>
                <a:lnTo>
                  <a:pt x="178333" y="341782"/>
                </a:lnTo>
                <a:lnTo>
                  <a:pt x="178422" y="341909"/>
                </a:lnTo>
                <a:lnTo>
                  <a:pt x="181102" y="341909"/>
                </a:lnTo>
                <a:lnTo>
                  <a:pt x="181711" y="342798"/>
                </a:lnTo>
                <a:lnTo>
                  <a:pt x="181495" y="342798"/>
                </a:lnTo>
                <a:lnTo>
                  <a:pt x="181635" y="342925"/>
                </a:lnTo>
                <a:lnTo>
                  <a:pt x="181787" y="342925"/>
                </a:lnTo>
                <a:lnTo>
                  <a:pt x="181800" y="343090"/>
                </a:lnTo>
                <a:lnTo>
                  <a:pt x="181800" y="310273"/>
                </a:lnTo>
                <a:lnTo>
                  <a:pt x="180848" y="317500"/>
                </a:lnTo>
                <a:lnTo>
                  <a:pt x="180759" y="326390"/>
                </a:lnTo>
                <a:lnTo>
                  <a:pt x="180632" y="328930"/>
                </a:lnTo>
                <a:lnTo>
                  <a:pt x="180555" y="332740"/>
                </a:lnTo>
                <a:lnTo>
                  <a:pt x="180454" y="334848"/>
                </a:lnTo>
                <a:lnTo>
                  <a:pt x="179984" y="334416"/>
                </a:lnTo>
                <a:lnTo>
                  <a:pt x="178866" y="334416"/>
                </a:lnTo>
                <a:lnTo>
                  <a:pt x="177038" y="334924"/>
                </a:lnTo>
                <a:lnTo>
                  <a:pt x="177177" y="334924"/>
                </a:lnTo>
                <a:lnTo>
                  <a:pt x="176961" y="335178"/>
                </a:lnTo>
                <a:lnTo>
                  <a:pt x="176593" y="336194"/>
                </a:lnTo>
                <a:lnTo>
                  <a:pt x="176491" y="336448"/>
                </a:lnTo>
                <a:lnTo>
                  <a:pt x="176390" y="336702"/>
                </a:lnTo>
                <a:lnTo>
                  <a:pt x="176301" y="336956"/>
                </a:lnTo>
                <a:lnTo>
                  <a:pt x="176263" y="337083"/>
                </a:lnTo>
                <a:lnTo>
                  <a:pt x="176174" y="337337"/>
                </a:lnTo>
                <a:lnTo>
                  <a:pt x="176085" y="337591"/>
                </a:lnTo>
                <a:lnTo>
                  <a:pt x="175996" y="337464"/>
                </a:lnTo>
                <a:lnTo>
                  <a:pt x="175907" y="337337"/>
                </a:lnTo>
                <a:lnTo>
                  <a:pt x="175818" y="337210"/>
                </a:lnTo>
                <a:lnTo>
                  <a:pt x="175729" y="337083"/>
                </a:lnTo>
                <a:lnTo>
                  <a:pt x="175234" y="336194"/>
                </a:lnTo>
                <a:lnTo>
                  <a:pt x="174904" y="335813"/>
                </a:lnTo>
                <a:lnTo>
                  <a:pt x="174688" y="335559"/>
                </a:lnTo>
                <a:lnTo>
                  <a:pt x="173659" y="334670"/>
                </a:lnTo>
                <a:lnTo>
                  <a:pt x="173685" y="334416"/>
                </a:lnTo>
                <a:lnTo>
                  <a:pt x="173736" y="334010"/>
                </a:lnTo>
                <a:lnTo>
                  <a:pt x="173863" y="332740"/>
                </a:lnTo>
                <a:lnTo>
                  <a:pt x="173939" y="331470"/>
                </a:lnTo>
                <a:lnTo>
                  <a:pt x="174040" y="327660"/>
                </a:lnTo>
                <a:lnTo>
                  <a:pt x="174129" y="316230"/>
                </a:lnTo>
                <a:lnTo>
                  <a:pt x="174256" y="311150"/>
                </a:lnTo>
                <a:lnTo>
                  <a:pt x="174358" y="308610"/>
                </a:lnTo>
                <a:lnTo>
                  <a:pt x="174409" y="307340"/>
                </a:lnTo>
                <a:lnTo>
                  <a:pt x="174675" y="304800"/>
                </a:lnTo>
                <a:lnTo>
                  <a:pt x="174802" y="302260"/>
                </a:lnTo>
                <a:lnTo>
                  <a:pt x="174929" y="299720"/>
                </a:lnTo>
                <a:lnTo>
                  <a:pt x="175056" y="297180"/>
                </a:lnTo>
                <a:lnTo>
                  <a:pt x="175158" y="294640"/>
                </a:lnTo>
                <a:lnTo>
                  <a:pt x="175539" y="287020"/>
                </a:lnTo>
                <a:lnTo>
                  <a:pt x="175641" y="285750"/>
                </a:lnTo>
                <a:lnTo>
                  <a:pt x="175742" y="284480"/>
                </a:lnTo>
                <a:lnTo>
                  <a:pt x="175856" y="279400"/>
                </a:lnTo>
                <a:lnTo>
                  <a:pt x="175983" y="271780"/>
                </a:lnTo>
                <a:lnTo>
                  <a:pt x="176110" y="250190"/>
                </a:lnTo>
                <a:lnTo>
                  <a:pt x="176212" y="228600"/>
                </a:lnTo>
                <a:lnTo>
                  <a:pt x="176326" y="226060"/>
                </a:lnTo>
                <a:lnTo>
                  <a:pt x="176415" y="223520"/>
                </a:lnTo>
                <a:lnTo>
                  <a:pt x="176517" y="220980"/>
                </a:lnTo>
                <a:lnTo>
                  <a:pt x="176593" y="213360"/>
                </a:lnTo>
                <a:lnTo>
                  <a:pt x="172199" y="202336"/>
                </a:lnTo>
                <a:lnTo>
                  <a:pt x="172199" y="213360"/>
                </a:lnTo>
                <a:lnTo>
                  <a:pt x="172110" y="232410"/>
                </a:lnTo>
                <a:lnTo>
                  <a:pt x="172021" y="234950"/>
                </a:lnTo>
                <a:lnTo>
                  <a:pt x="171907" y="238760"/>
                </a:lnTo>
                <a:lnTo>
                  <a:pt x="171500" y="241300"/>
                </a:lnTo>
                <a:lnTo>
                  <a:pt x="170929" y="264160"/>
                </a:lnTo>
                <a:lnTo>
                  <a:pt x="170815" y="269240"/>
                </a:lnTo>
                <a:lnTo>
                  <a:pt x="170700" y="273050"/>
                </a:lnTo>
                <a:lnTo>
                  <a:pt x="170599" y="278130"/>
                </a:lnTo>
                <a:lnTo>
                  <a:pt x="170548" y="281520"/>
                </a:lnTo>
                <a:lnTo>
                  <a:pt x="170548" y="344182"/>
                </a:lnTo>
                <a:lnTo>
                  <a:pt x="170548" y="344309"/>
                </a:lnTo>
                <a:lnTo>
                  <a:pt x="170510" y="344436"/>
                </a:lnTo>
                <a:lnTo>
                  <a:pt x="170535" y="344690"/>
                </a:lnTo>
                <a:lnTo>
                  <a:pt x="170065" y="344817"/>
                </a:lnTo>
                <a:lnTo>
                  <a:pt x="169722" y="344944"/>
                </a:lnTo>
                <a:lnTo>
                  <a:pt x="170522" y="344944"/>
                </a:lnTo>
                <a:lnTo>
                  <a:pt x="170522" y="345071"/>
                </a:lnTo>
                <a:lnTo>
                  <a:pt x="169379" y="345071"/>
                </a:lnTo>
                <a:lnTo>
                  <a:pt x="169037" y="345198"/>
                </a:lnTo>
                <a:lnTo>
                  <a:pt x="170510" y="345198"/>
                </a:lnTo>
                <a:lnTo>
                  <a:pt x="170472" y="345325"/>
                </a:lnTo>
                <a:lnTo>
                  <a:pt x="168681" y="345325"/>
                </a:lnTo>
                <a:lnTo>
                  <a:pt x="167640" y="345706"/>
                </a:lnTo>
                <a:lnTo>
                  <a:pt x="169164" y="345706"/>
                </a:lnTo>
                <a:lnTo>
                  <a:pt x="169151" y="345859"/>
                </a:lnTo>
                <a:lnTo>
                  <a:pt x="168833" y="345986"/>
                </a:lnTo>
                <a:lnTo>
                  <a:pt x="168833" y="367030"/>
                </a:lnTo>
                <a:lnTo>
                  <a:pt x="168694" y="368300"/>
                </a:lnTo>
                <a:lnTo>
                  <a:pt x="168490" y="368300"/>
                </a:lnTo>
                <a:lnTo>
                  <a:pt x="165442" y="373380"/>
                </a:lnTo>
                <a:lnTo>
                  <a:pt x="164566" y="374294"/>
                </a:lnTo>
                <a:lnTo>
                  <a:pt x="164566" y="362762"/>
                </a:lnTo>
                <a:lnTo>
                  <a:pt x="166166" y="360680"/>
                </a:lnTo>
                <a:lnTo>
                  <a:pt x="168478" y="358140"/>
                </a:lnTo>
                <a:lnTo>
                  <a:pt x="168592" y="359410"/>
                </a:lnTo>
                <a:lnTo>
                  <a:pt x="168744" y="359410"/>
                </a:lnTo>
                <a:lnTo>
                  <a:pt x="168833" y="367030"/>
                </a:lnTo>
                <a:lnTo>
                  <a:pt x="168833" y="345986"/>
                </a:lnTo>
                <a:lnTo>
                  <a:pt x="168744" y="349973"/>
                </a:lnTo>
                <a:lnTo>
                  <a:pt x="168694" y="350520"/>
                </a:lnTo>
                <a:lnTo>
                  <a:pt x="167817" y="355600"/>
                </a:lnTo>
                <a:lnTo>
                  <a:pt x="164566" y="358635"/>
                </a:lnTo>
                <a:lnTo>
                  <a:pt x="164566" y="351980"/>
                </a:lnTo>
                <a:lnTo>
                  <a:pt x="165417" y="351434"/>
                </a:lnTo>
                <a:lnTo>
                  <a:pt x="166001" y="351066"/>
                </a:lnTo>
                <a:lnTo>
                  <a:pt x="166636" y="350659"/>
                </a:lnTo>
                <a:lnTo>
                  <a:pt x="167982" y="350151"/>
                </a:lnTo>
                <a:lnTo>
                  <a:pt x="168744" y="349973"/>
                </a:lnTo>
                <a:lnTo>
                  <a:pt x="168744" y="346024"/>
                </a:lnTo>
                <a:lnTo>
                  <a:pt x="167944" y="346341"/>
                </a:lnTo>
                <a:lnTo>
                  <a:pt x="165912" y="346341"/>
                </a:lnTo>
                <a:lnTo>
                  <a:pt x="165569" y="346468"/>
                </a:lnTo>
                <a:lnTo>
                  <a:pt x="167627" y="346468"/>
                </a:lnTo>
                <a:lnTo>
                  <a:pt x="167309" y="346595"/>
                </a:lnTo>
                <a:lnTo>
                  <a:pt x="165417" y="346595"/>
                </a:lnTo>
                <a:lnTo>
                  <a:pt x="165417" y="347357"/>
                </a:lnTo>
                <a:lnTo>
                  <a:pt x="165100" y="347484"/>
                </a:lnTo>
                <a:lnTo>
                  <a:pt x="164566" y="347484"/>
                </a:lnTo>
                <a:lnTo>
                  <a:pt x="164566" y="347357"/>
                </a:lnTo>
                <a:lnTo>
                  <a:pt x="165417" y="347357"/>
                </a:lnTo>
                <a:lnTo>
                  <a:pt x="165417" y="346595"/>
                </a:lnTo>
                <a:lnTo>
                  <a:pt x="165214" y="346595"/>
                </a:lnTo>
                <a:lnTo>
                  <a:pt x="164566" y="346837"/>
                </a:lnTo>
                <a:lnTo>
                  <a:pt x="164566" y="346595"/>
                </a:lnTo>
                <a:lnTo>
                  <a:pt x="165214" y="346595"/>
                </a:lnTo>
                <a:lnTo>
                  <a:pt x="165569" y="346468"/>
                </a:lnTo>
                <a:lnTo>
                  <a:pt x="164566" y="346468"/>
                </a:lnTo>
                <a:lnTo>
                  <a:pt x="164757" y="346341"/>
                </a:lnTo>
                <a:lnTo>
                  <a:pt x="164947" y="346341"/>
                </a:lnTo>
                <a:lnTo>
                  <a:pt x="165036" y="346214"/>
                </a:lnTo>
                <a:lnTo>
                  <a:pt x="164566" y="346214"/>
                </a:lnTo>
                <a:lnTo>
                  <a:pt x="164566" y="346087"/>
                </a:lnTo>
                <a:lnTo>
                  <a:pt x="165125" y="346087"/>
                </a:lnTo>
                <a:lnTo>
                  <a:pt x="165392" y="345960"/>
                </a:lnTo>
                <a:lnTo>
                  <a:pt x="164566" y="345960"/>
                </a:lnTo>
                <a:lnTo>
                  <a:pt x="164566" y="345833"/>
                </a:lnTo>
                <a:lnTo>
                  <a:pt x="165214" y="345833"/>
                </a:lnTo>
                <a:lnTo>
                  <a:pt x="165036" y="345706"/>
                </a:lnTo>
                <a:lnTo>
                  <a:pt x="164833" y="345706"/>
                </a:lnTo>
                <a:lnTo>
                  <a:pt x="164566" y="345643"/>
                </a:lnTo>
                <a:lnTo>
                  <a:pt x="164566" y="344690"/>
                </a:lnTo>
                <a:lnTo>
                  <a:pt x="164566" y="344563"/>
                </a:lnTo>
                <a:lnTo>
                  <a:pt x="164566" y="344436"/>
                </a:lnTo>
                <a:lnTo>
                  <a:pt x="166674" y="344436"/>
                </a:lnTo>
                <a:lnTo>
                  <a:pt x="166484" y="344309"/>
                </a:lnTo>
                <a:lnTo>
                  <a:pt x="164566" y="344309"/>
                </a:lnTo>
                <a:lnTo>
                  <a:pt x="164566" y="344182"/>
                </a:lnTo>
                <a:lnTo>
                  <a:pt x="166281" y="344182"/>
                </a:lnTo>
                <a:lnTo>
                  <a:pt x="166484" y="344309"/>
                </a:lnTo>
                <a:lnTo>
                  <a:pt x="167576" y="344309"/>
                </a:lnTo>
                <a:lnTo>
                  <a:pt x="167474" y="344182"/>
                </a:lnTo>
                <a:lnTo>
                  <a:pt x="169125" y="344182"/>
                </a:lnTo>
                <a:lnTo>
                  <a:pt x="169151" y="344309"/>
                </a:lnTo>
                <a:lnTo>
                  <a:pt x="170522" y="344309"/>
                </a:lnTo>
                <a:lnTo>
                  <a:pt x="170522" y="344182"/>
                </a:lnTo>
                <a:lnTo>
                  <a:pt x="170548" y="281520"/>
                </a:lnTo>
                <a:lnTo>
                  <a:pt x="170484" y="285750"/>
                </a:lnTo>
                <a:lnTo>
                  <a:pt x="170370" y="289560"/>
                </a:lnTo>
                <a:lnTo>
                  <a:pt x="170294" y="292100"/>
                </a:lnTo>
                <a:lnTo>
                  <a:pt x="170218" y="294386"/>
                </a:lnTo>
                <a:lnTo>
                  <a:pt x="170218" y="334010"/>
                </a:lnTo>
                <a:lnTo>
                  <a:pt x="170154" y="334721"/>
                </a:lnTo>
                <a:lnTo>
                  <a:pt x="169887" y="335178"/>
                </a:lnTo>
                <a:lnTo>
                  <a:pt x="169824" y="338607"/>
                </a:lnTo>
                <a:lnTo>
                  <a:pt x="169811" y="338734"/>
                </a:lnTo>
                <a:lnTo>
                  <a:pt x="169697" y="340893"/>
                </a:lnTo>
                <a:lnTo>
                  <a:pt x="169697" y="341020"/>
                </a:lnTo>
                <a:lnTo>
                  <a:pt x="168770" y="341020"/>
                </a:lnTo>
                <a:lnTo>
                  <a:pt x="168846" y="341147"/>
                </a:lnTo>
                <a:lnTo>
                  <a:pt x="168922" y="341274"/>
                </a:lnTo>
                <a:lnTo>
                  <a:pt x="168998" y="341401"/>
                </a:lnTo>
                <a:lnTo>
                  <a:pt x="169672" y="341401"/>
                </a:lnTo>
                <a:lnTo>
                  <a:pt x="169519" y="341515"/>
                </a:lnTo>
                <a:lnTo>
                  <a:pt x="169519" y="343039"/>
                </a:lnTo>
                <a:lnTo>
                  <a:pt x="169494" y="343293"/>
                </a:lnTo>
                <a:lnTo>
                  <a:pt x="169468" y="343547"/>
                </a:lnTo>
                <a:lnTo>
                  <a:pt x="168630" y="343547"/>
                </a:lnTo>
                <a:lnTo>
                  <a:pt x="168757" y="343674"/>
                </a:lnTo>
                <a:lnTo>
                  <a:pt x="169456" y="343674"/>
                </a:lnTo>
                <a:lnTo>
                  <a:pt x="169405" y="344055"/>
                </a:lnTo>
                <a:lnTo>
                  <a:pt x="169113" y="344055"/>
                </a:lnTo>
                <a:lnTo>
                  <a:pt x="168757" y="343674"/>
                </a:lnTo>
                <a:lnTo>
                  <a:pt x="167068" y="343674"/>
                </a:lnTo>
                <a:lnTo>
                  <a:pt x="167373" y="344055"/>
                </a:lnTo>
                <a:lnTo>
                  <a:pt x="166192" y="344055"/>
                </a:lnTo>
                <a:lnTo>
                  <a:pt x="165620" y="344055"/>
                </a:lnTo>
                <a:lnTo>
                  <a:pt x="167068" y="343674"/>
                </a:lnTo>
                <a:lnTo>
                  <a:pt x="164566" y="343674"/>
                </a:lnTo>
                <a:lnTo>
                  <a:pt x="164566" y="343547"/>
                </a:lnTo>
                <a:lnTo>
                  <a:pt x="168630" y="343547"/>
                </a:lnTo>
                <a:lnTo>
                  <a:pt x="169087" y="343293"/>
                </a:lnTo>
                <a:lnTo>
                  <a:pt x="169494" y="343293"/>
                </a:lnTo>
                <a:lnTo>
                  <a:pt x="169494" y="343077"/>
                </a:lnTo>
                <a:lnTo>
                  <a:pt x="169316" y="343166"/>
                </a:lnTo>
                <a:lnTo>
                  <a:pt x="164566" y="343166"/>
                </a:lnTo>
                <a:lnTo>
                  <a:pt x="164566" y="343039"/>
                </a:lnTo>
                <a:lnTo>
                  <a:pt x="169519" y="343039"/>
                </a:lnTo>
                <a:lnTo>
                  <a:pt x="169519" y="341515"/>
                </a:lnTo>
                <a:lnTo>
                  <a:pt x="169049" y="341515"/>
                </a:lnTo>
                <a:lnTo>
                  <a:pt x="169049" y="341642"/>
                </a:lnTo>
                <a:lnTo>
                  <a:pt x="167779" y="342023"/>
                </a:lnTo>
                <a:lnTo>
                  <a:pt x="164566" y="342709"/>
                </a:lnTo>
                <a:lnTo>
                  <a:pt x="164566" y="341642"/>
                </a:lnTo>
                <a:lnTo>
                  <a:pt x="169049" y="341642"/>
                </a:lnTo>
                <a:lnTo>
                  <a:pt x="169049" y="341515"/>
                </a:lnTo>
                <a:lnTo>
                  <a:pt x="164566" y="341515"/>
                </a:lnTo>
                <a:lnTo>
                  <a:pt x="164566" y="340194"/>
                </a:lnTo>
                <a:lnTo>
                  <a:pt x="165201" y="340372"/>
                </a:lnTo>
                <a:lnTo>
                  <a:pt x="168363" y="340372"/>
                </a:lnTo>
                <a:lnTo>
                  <a:pt x="168440" y="340499"/>
                </a:lnTo>
                <a:lnTo>
                  <a:pt x="165646" y="340499"/>
                </a:lnTo>
                <a:lnTo>
                  <a:pt x="166954" y="340880"/>
                </a:lnTo>
                <a:lnTo>
                  <a:pt x="168668" y="340880"/>
                </a:lnTo>
                <a:lnTo>
                  <a:pt x="169697" y="340893"/>
                </a:lnTo>
                <a:lnTo>
                  <a:pt x="169697" y="338734"/>
                </a:lnTo>
                <a:lnTo>
                  <a:pt x="167373" y="338734"/>
                </a:lnTo>
                <a:lnTo>
                  <a:pt x="167817" y="339471"/>
                </a:lnTo>
                <a:lnTo>
                  <a:pt x="166636" y="339229"/>
                </a:lnTo>
                <a:lnTo>
                  <a:pt x="166446" y="338721"/>
                </a:lnTo>
                <a:lnTo>
                  <a:pt x="166357" y="338467"/>
                </a:lnTo>
                <a:lnTo>
                  <a:pt x="166255" y="338213"/>
                </a:lnTo>
                <a:lnTo>
                  <a:pt x="166141" y="338086"/>
                </a:lnTo>
                <a:lnTo>
                  <a:pt x="165658" y="337578"/>
                </a:lnTo>
                <a:lnTo>
                  <a:pt x="164795" y="337578"/>
                </a:lnTo>
                <a:lnTo>
                  <a:pt x="164566" y="337540"/>
                </a:lnTo>
                <a:lnTo>
                  <a:pt x="164566" y="335559"/>
                </a:lnTo>
                <a:lnTo>
                  <a:pt x="166116" y="336181"/>
                </a:lnTo>
                <a:lnTo>
                  <a:pt x="168173" y="336943"/>
                </a:lnTo>
                <a:lnTo>
                  <a:pt x="168490" y="337032"/>
                </a:lnTo>
                <a:lnTo>
                  <a:pt x="167779" y="337972"/>
                </a:lnTo>
                <a:lnTo>
                  <a:pt x="167678" y="338099"/>
                </a:lnTo>
                <a:lnTo>
                  <a:pt x="167589" y="338226"/>
                </a:lnTo>
                <a:lnTo>
                  <a:pt x="167487" y="338353"/>
                </a:lnTo>
                <a:lnTo>
                  <a:pt x="167398" y="338480"/>
                </a:lnTo>
                <a:lnTo>
                  <a:pt x="167297" y="338607"/>
                </a:lnTo>
                <a:lnTo>
                  <a:pt x="169824" y="338607"/>
                </a:lnTo>
                <a:lnTo>
                  <a:pt x="169824" y="335267"/>
                </a:lnTo>
                <a:lnTo>
                  <a:pt x="169583" y="335584"/>
                </a:lnTo>
                <a:lnTo>
                  <a:pt x="168236" y="335165"/>
                </a:lnTo>
                <a:lnTo>
                  <a:pt x="165811" y="334149"/>
                </a:lnTo>
                <a:lnTo>
                  <a:pt x="164566" y="333400"/>
                </a:lnTo>
                <a:lnTo>
                  <a:pt x="164566" y="327926"/>
                </a:lnTo>
                <a:lnTo>
                  <a:pt x="168541" y="331470"/>
                </a:lnTo>
                <a:lnTo>
                  <a:pt x="169189" y="332740"/>
                </a:lnTo>
                <a:lnTo>
                  <a:pt x="170218" y="334010"/>
                </a:lnTo>
                <a:lnTo>
                  <a:pt x="170218" y="294386"/>
                </a:lnTo>
                <a:lnTo>
                  <a:pt x="170167" y="295910"/>
                </a:lnTo>
                <a:lnTo>
                  <a:pt x="170065" y="298450"/>
                </a:lnTo>
                <a:lnTo>
                  <a:pt x="169964" y="304800"/>
                </a:lnTo>
                <a:lnTo>
                  <a:pt x="169849" y="316230"/>
                </a:lnTo>
                <a:lnTo>
                  <a:pt x="169659" y="316230"/>
                </a:lnTo>
                <a:lnTo>
                  <a:pt x="169405" y="315950"/>
                </a:lnTo>
                <a:lnTo>
                  <a:pt x="169405" y="327660"/>
                </a:lnTo>
                <a:lnTo>
                  <a:pt x="168579" y="327660"/>
                </a:lnTo>
                <a:lnTo>
                  <a:pt x="167754" y="326390"/>
                </a:lnTo>
                <a:lnTo>
                  <a:pt x="167170" y="326390"/>
                </a:lnTo>
                <a:lnTo>
                  <a:pt x="165417" y="323850"/>
                </a:lnTo>
                <a:lnTo>
                  <a:pt x="164566" y="322935"/>
                </a:lnTo>
                <a:lnTo>
                  <a:pt x="164566" y="316611"/>
                </a:lnTo>
                <a:lnTo>
                  <a:pt x="165227" y="317500"/>
                </a:lnTo>
                <a:lnTo>
                  <a:pt x="167208" y="320040"/>
                </a:lnTo>
                <a:lnTo>
                  <a:pt x="169125" y="322580"/>
                </a:lnTo>
                <a:lnTo>
                  <a:pt x="169341" y="322580"/>
                </a:lnTo>
                <a:lnTo>
                  <a:pt x="169405" y="327660"/>
                </a:lnTo>
                <a:lnTo>
                  <a:pt x="169405" y="315950"/>
                </a:lnTo>
                <a:lnTo>
                  <a:pt x="168516" y="314960"/>
                </a:lnTo>
                <a:lnTo>
                  <a:pt x="167424" y="313690"/>
                </a:lnTo>
                <a:lnTo>
                  <a:pt x="164566" y="310121"/>
                </a:lnTo>
                <a:lnTo>
                  <a:pt x="164566" y="203200"/>
                </a:lnTo>
                <a:lnTo>
                  <a:pt x="165468" y="203200"/>
                </a:lnTo>
                <a:lnTo>
                  <a:pt x="167373" y="204470"/>
                </a:lnTo>
                <a:lnTo>
                  <a:pt x="168059" y="205740"/>
                </a:lnTo>
                <a:lnTo>
                  <a:pt x="169900" y="207010"/>
                </a:lnTo>
                <a:lnTo>
                  <a:pt x="171056" y="208280"/>
                </a:lnTo>
                <a:lnTo>
                  <a:pt x="171970" y="212090"/>
                </a:lnTo>
                <a:lnTo>
                  <a:pt x="172199" y="213360"/>
                </a:lnTo>
                <a:lnTo>
                  <a:pt x="172199" y="202336"/>
                </a:lnTo>
                <a:lnTo>
                  <a:pt x="170294" y="200660"/>
                </a:lnTo>
                <a:lnTo>
                  <a:pt x="167055" y="196850"/>
                </a:lnTo>
                <a:lnTo>
                  <a:pt x="164566" y="195834"/>
                </a:lnTo>
                <a:lnTo>
                  <a:pt x="164566" y="190525"/>
                </a:lnTo>
                <a:lnTo>
                  <a:pt x="167373" y="192722"/>
                </a:lnTo>
                <a:lnTo>
                  <a:pt x="169113" y="193738"/>
                </a:lnTo>
                <a:lnTo>
                  <a:pt x="171335" y="195199"/>
                </a:lnTo>
                <a:lnTo>
                  <a:pt x="171945" y="195275"/>
                </a:lnTo>
                <a:lnTo>
                  <a:pt x="172554" y="194805"/>
                </a:lnTo>
                <a:lnTo>
                  <a:pt x="172529" y="194195"/>
                </a:lnTo>
                <a:lnTo>
                  <a:pt x="172123" y="193954"/>
                </a:lnTo>
                <a:lnTo>
                  <a:pt x="170967" y="193433"/>
                </a:lnTo>
                <a:lnTo>
                  <a:pt x="169176" y="191820"/>
                </a:lnTo>
                <a:lnTo>
                  <a:pt x="167601" y="190461"/>
                </a:lnTo>
                <a:lnTo>
                  <a:pt x="164566" y="187515"/>
                </a:lnTo>
                <a:lnTo>
                  <a:pt x="164566" y="185000"/>
                </a:lnTo>
                <a:lnTo>
                  <a:pt x="162852" y="183299"/>
                </a:lnTo>
                <a:lnTo>
                  <a:pt x="160743" y="183299"/>
                </a:lnTo>
                <a:lnTo>
                  <a:pt x="160439" y="183299"/>
                </a:lnTo>
                <a:lnTo>
                  <a:pt x="159740" y="182600"/>
                </a:lnTo>
                <a:lnTo>
                  <a:pt x="157619" y="180975"/>
                </a:lnTo>
                <a:lnTo>
                  <a:pt x="157086" y="180924"/>
                </a:lnTo>
                <a:lnTo>
                  <a:pt x="156578" y="181660"/>
                </a:lnTo>
                <a:lnTo>
                  <a:pt x="156883" y="182181"/>
                </a:lnTo>
                <a:lnTo>
                  <a:pt x="157099" y="182740"/>
                </a:lnTo>
                <a:lnTo>
                  <a:pt x="158026" y="183896"/>
                </a:lnTo>
                <a:lnTo>
                  <a:pt x="156921" y="185000"/>
                </a:lnTo>
                <a:lnTo>
                  <a:pt x="156921" y="191262"/>
                </a:lnTo>
                <a:lnTo>
                  <a:pt x="143217" y="165100"/>
                </a:lnTo>
                <a:lnTo>
                  <a:pt x="142557" y="162560"/>
                </a:lnTo>
                <a:lnTo>
                  <a:pt x="142455" y="160020"/>
                </a:lnTo>
                <a:lnTo>
                  <a:pt x="142405" y="158750"/>
                </a:lnTo>
                <a:lnTo>
                  <a:pt x="142316" y="157480"/>
                </a:lnTo>
                <a:lnTo>
                  <a:pt x="142214" y="154940"/>
                </a:lnTo>
                <a:lnTo>
                  <a:pt x="142100" y="152400"/>
                </a:lnTo>
                <a:lnTo>
                  <a:pt x="142062" y="151130"/>
                </a:lnTo>
                <a:lnTo>
                  <a:pt x="143167" y="142240"/>
                </a:lnTo>
                <a:lnTo>
                  <a:pt x="144043" y="139700"/>
                </a:lnTo>
                <a:lnTo>
                  <a:pt x="144653" y="137160"/>
                </a:lnTo>
                <a:lnTo>
                  <a:pt x="145935" y="138430"/>
                </a:lnTo>
                <a:lnTo>
                  <a:pt x="147396" y="139700"/>
                </a:lnTo>
                <a:lnTo>
                  <a:pt x="148221" y="139700"/>
                </a:lnTo>
                <a:lnTo>
                  <a:pt x="151041" y="142240"/>
                </a:lnTo>
                <a:lnTo>
                  <a:pt x="152717" y="143510"/>
                </a:lnTo>
                <a:lnTo>
                  <a:pt x="155968" y="146050"/>
                </a:lnTo>
                <a:lnTo>
                  <a:pt x="157784" y="147320"/>
                </a:lnTo>
                <a:lnTo>
                  <a:pt x="161086" y="151130"/>
                </a:lnTo>
                <a:lnTo>
                  <a:pt x="162699" y="152400"/>
                </a:lnTo>
                <a:lnTo>
                  <a:pt x="168363" y="160020"/>
                </a:lnTo>
                <a:lnTo>
                  <a:pt x="172885" y="166370"/>
                </a:lnTo>
                <a:lnTo>
                  <a:pt x="175158" y="171450"/>
                </a:lnTo>
                <a:lnTo>
                  <a:pt x="176987" y="175260"/>
                </a:lnTo>
                <a:lnTo>
                  <a:pt x="178358" y="179070"/>
                </a:lnTo>
                <a:lnTo>
                  <a:pt x="179806" y="182880"/>
                </a:lnTo>
                <a:lnTo>
                  <a:pt x="181483" y="190500"/>
                </a:lnTo>
                <a:lnTo>
                  <a:pt x="182181" y="194310"/>
                </a:lnTo>
                <a:lnTo>
                  <a:pt x="183108" y="201930"/>
                </a:lnTo>
                <a:lnTo>
                  <a:pt x="183108" y="181698"/>
                </a:lnTo>
                <a:lnTo>
                  <a:pt x="181038" y="173990"/>
                </a:lnTo>
                <a:lnTo>
                  <a:pt x="180797" y="173990"/>
                </a:lnTo>
                <a:lnTo>
                  <a:pt x="178879" y="170180"/>
                </a:lnTo>
                <a:lnTo>
                  <a:pt x="191058" y="148590"/>
                </a:lnTo>
                <a:lnTo>
                  <a:pt x="191363" y="148590"/>
                </a:lnTo>
                <a:lnTo>
                  <a:pt x="190919" y="147320"/>
                </a:lnTo>
                <a:lnTo>
                  <a:pt x="188976" y="148590"/>
                </a:lnTo>
                <a:lnTo>
                  <a:pt x="187248" y="149860"/>
                </a:lnTo>
                <a:lnTo>
                  <a:pt x="183591" y="154940"/>
                </a:lnTo>
                <a:lnTo>
                  <a:pt x="181406" y="157480"/>
                </a:lnTo>
                <a:lnTo>
                  <a:pt x="178485" y="160020"/>
                </a:lnTo>
                <a:lnTo>
                  <a:pt x="177876" y="161290"/>
                </a:lnTo>
                <a:lnTo>
                  <a:pt x="176885" y="162560"/>
                </a:lnTo>
                <a:lnTo>
                  <a:pt x="176149" y="163830"/>
                </a:lnTo>
                <a:lnTo>
                  <a:pt x="175590" y="162560"/>
                </a:lnTo>
                <a:lnTo>
                  <a:pt x="175056" y="162560"/>
                </a:lnTo>
                <a:lnTo>
                  <a:pt x="174548" y="161290"/>
                </a:lnTo>
                <a:lnTo>
                  <a:pt x="174663" y="160020"/>
                </a:lnTo>
                <a:lnTo>
                  <a:pt x="176923" y="156210"/>
                </a:lnTo>
                <a:lnTo>
                  <a:pt x="177685" y="154940"/>
                </a:lnTo>
                <a:lnTo>
                  <a:pt x="181546" y="152400"/>
                </a:lnTo>
                <a:lnTo>
                  <a:pt x="183121" y="149860"/>
                </a:lnTo>
                <a:lnTo>
                  <a:pt x="187858" y="146050"/>
                </a:lnTo>
                <a:lnTo>
                  <a:pt x="191122" y="143510"/>
                </a:lnTo>
                <a:lnTo>
                  <a:pt x="196557" y="140970"/>
                </a:lnTo>
                <a:lnTo>
                  <a:pt x="198297" y="139700"/>
                </a:lnTo>
                <a:lnTo>
                  <a:pt x="200431" y="138430"/>
                </a:lnTo>
                <a:lnTo>
                  <a:pt x="202565" y="137160"/>
                </a:lnTo>
                <a:lnTo>
                  <a:pt x="206921" y="134950"/>
                </a:lnTo>
                <a:lnTo>
                  <a:pt x="207403" y="134696"/>
                </a:lnTo>
                <a:lnTo>
                  <a:pt x="209600" y="133350"/>
                </a:lnTo>
                <a:lnTo>
                  <a:pt x="211683" y="133350"/>
                </a:lnTo>
                <a:lnTo>
                  <a:pt x="215315" y="130810"/>
                </a:lnTo>
                <a:lnTo>
                  <a:pt x="215417" y="132080"/>
                </a:lnTo>
                <a:lnTo>
                  <a:pt x="215582" y="132080"/>
                </a:lnTo>
                <a:lnTo>
                  <a:pt x="215607" y="133350"/>
                </a:lnTo>
                <a:lnTo>
                  <a:pt x="215734" y="138430"/>
                </a:lnTo>
                <a:lnTo>
                  <a:pt x="215734" y="125590"/>
                </a:lnTo>
                <a:lnTo>
                  <a:pt x="213906" y="127000"/>
                </a:lnTo>
                <a:lnTo>
                  <a:pt x="209448" y="129540"/>
                </a:lnTo>
                <a:lnTo>
                  <a:pt x="209613" y="128270"/>
                </a:lnTo>
                <a:lnTo>
                  <a:pt x="209892" y="128270"/>
                </a:lnTo>
                <a:lnTo>
                  <a:pt x="211378" y="125730"/>
                </a:lnTo>
                <a:lnTo>
                  <a:pt x="218935" y="97790"/>
                </a:lnTo>
                <a:lnTo>
                  <a:pt x="220014" y="91440"/>
                </a:lnTo>
                <a:lnTo>
                  <a:pt x="220814" y="87630"/>
                </a:lnTo>
                <a:lnTo>
                  <a:pt x="221043" y="86360"/>
                </a:lnTo>
                <a:lnTo>
                  <a:pt x="221742" y="82550"/>
                </a:lnTo>
                <a:lnTo>
                  <a:pt x="221869" y="81280"/>
                </a:lnTo>
                <a:lnTo>
                  <a:pt x="222046" y="80010"/>
                </a:lnTo>
                <a:lnTo>
                  <a:pt x="220014" y="80010"/>
                </a:lnTo>
                <a:lnTo>
                  <a:pt x="218147" y="81280"/>
                </a:lnTo>
                <a:lnTo>
                  <a:pt x="216039" y="82550"/>
                </a:lnTo>
                <a:lnTo>
                  <a:pt x="215734" y="82715"/>
                </a:lnTo>
                <a:lnTo>
                  <a:pt x="215734" y="88900"/>
                </a:lnTo>
                <a:lnTo>
                  <a:pt x="215328" y="91440"/>
                </a:lnTo>
                <a:lnTo>
                  <a:pt x="214858" y="93980"/>
                </a:lnTo>
                <a:lnTo>
                  <a:pt x="213944" y="102870"/>
                </a:lnTo>
                <a:lnTo>
                  <a:pt x="203365" y="130810"/>
                </a:lnTo>
                <a:lnTo>
                  <a:pt x="201460" y="133350"/>
                </a:lnTo>
                <a:lnTo>
                  <a:pt x="200253" y="133350"/>
                </a:lnTo>
                <a:lnTo>
                  <a:pt x="199047" y="134950"/>
                </a:lnTo>
                <a:lnTo>
                  <a:pt x="199656" y="132080"/>
                </a:lnTo>
                <a:lnTo>
                  <a:pt x="202120" y="128270"/>
                </a:lnTo>
                <a:lnTo>
                  <a:pt x="203238" y="123190"/>
                </a:lnTo>
                <a:lnTo>
                  <a:pt x="205320" y="115570"/>
                </a:lnTo>
                <a:lnTo>
                  <a:pt x="206413" y="113030"/>
                </a:lnTo>
                <a:lnTo>
                  <a:pt x="207924" y="109639"/>
                </a:lnTo>
                <a:lnTo>
                  <a:pt x="207987" y="109499"/>
                </a:lnTo>
                <a:lnTo>
                  <a:pt x="208102" y="109245"/>
                </a:lnTo>
                <a:lnTo>
                  <a:pt x="208699" y="106680"/>
                </a:lnTo>
                <a:lnTo>
                  <a:pt x="207835" y="106680"/>
                </a:lnTo>
                <a:lnTo>
                  <a:pt x="206857" y="109245"/>
                </a:lnTo>
                <a:lnTo>
                  <a:pt x="206044" y="111760"/>
                </a:lnTo>
                <a:lnTo>
                  <a:pt x="203504" y="118110"/>
                </a:lnTo>
                <a:lnTo>
                  <a:pt x="201549" y="121920"/>
                </a:lnTo>
                <a:lnTo>
                  <a:pt x="197789" y="128270"/>
                </a:lnTo>
                <a:lnTo>
                  <a:pt x="196367" y="130810"/>
                </a:lnTo>
                <a:lnTo>
                  <a:pt x="193802" y="135890"/>
                </a:lnTo>
                <a:lnTo>
                  <a:pt x="192824" y="137160"/>
                </a:lnTo>
                <a:lnTo>
                  <a:pt x="192252" y="137160"/>
                </a:lnTo>
                <a:lnTo>
                  <a:pt x="191617" y="138430"/>
                </a:lnTo>
                <a:lnTo>
                  <a:pt x="191376" y="137160"/>
                </a:lnTo>
                <a:lnTo>
                  <a:pt x="190881" y="134950"/>
                </a:lnTo>
                <a:lnTo>
                  <a:pt x="190830" y="134696"/>
                </a:lnTo>
                <a:lnTo>
                  <a:pt x="190449" y="132080"/>
                </a:lnTo>
                <a:lnTo>
                  <a:pt x="189534" y="129540"/>
                </a:lnTo>
                <a:lnTo>
                  <a:pt x="190919" y="125730"/>
                </a:lnTo>
                <a:lnTo>
                  <a:pt x="191973" y="124460"/>
                </a:lnTo>
                <a:lnTo>
                  <a:pt x="193700" y="119380"/>
                </a:lnTo>
                <a:lnTo>
                  <a:pt x="195084" y="116840"/>
                </a:lnTo>
                <a:lnTo>
                  <a:pt x="195021" y="115570"/>
                </a:lnTo>
                <a:lnTo>
                  <a:pt x="192620" y="118110"/>
                </a:lnTo>
                <a:lnTo>
                  <a:pt x="190969" y="121920"/>
                </a:lnTo>
                <a:lnTo>
                  <a:pt x="187617" y="124460"/>
                </a:lnTo>
                <a:lnTo>
                  <a:pt x="187071" y="123190"/>
                </a:lnTo>
                <a:lnTo>
                  <a:pt x="186613" y="123190"/>
                </a:lnTo>
                <a:lnTo>
                  <a:pt x="186613" y="140970"/>
                </a:lnTo>
                <a:lnTo>
                  <a:pt x="186334" y="140970"/>
                </a:lnTo>
                <a:lnTo>
                  <a:pt x="182664" y="143510"/>
                </a:lnTo>
                <a:lnTo>
                  <a:pt x="180238" y="146050"/>
                </a:lnTo>
                <a:lnTo>
                  <a:pt x="177546" y="148590"/>
                </a:lnTo>
                <a:lnTo>
                  <a:pt x="177063" y="149860"/>
                </a:lnTo>
                <a:lnTo>
                  <a:pt x="170751" y="140970"/>
                </a:lnTo>
                <a:lnTo>
                  <a:pt x="170040" y="139700"/>
                </a:lnTo>
                <a:lnTo>
                  <a:pt x="168046" y="137160"/>
                </a:lnTo>
                <a:lnTo>
                  <a:pt x="166751" y="138430"/>
                </a:lnTo>
                <a:lnTo>
                  <a:pt x="169786" y="142240"/>
                </a:lnTo>
                <a:lnTo>
                  <a:pt x="172605" y="147320"/>
                </a:lnTo>
                <a:lnTo>
                  <a:pt x="174980" y="151130"/>
                </a:lnTo>
                <a:lnTo>
                  <a:pt x="171856" y="156210"/>
                </a:lnTo>
                <a:lnTo>
                  <a:pt x="170802" y="156210"/>
                </a:lnTo>
                <a:lnTo>
                  <a:pt x="170180" y="154940"/>
                </a:lnTo>
                <a:lnTo>
                  <a:pt x="165290" y="148590"/>
                </a:lnTo>
                <a:lnTo>
                  <a:pt x="162534" y="146050"/>
                </a:lnTo>
                <a:lnTo>
                  <a:pt x="157835" y="137160"/>
                </a:lnTo>
                <a:lnTo>
                  <a:pt x="156654" y="134950"/>
                </a:lnTo>
                <a:lnTo>
                  <a:pt x="153098" y="128270"/>
                </a:lnTo>
                <a:lnTo>
                  <a:pt x="151117" y="123190"/>
                </a:lnTo>
                <a:lnTo>
                  <a:pt x="150863" y="122491"/>
                </a:lnTo>
                <a:lnTo>
                  <a:pt x="150863" y="134950"/>
                </a:lnTo>
                <a:lnTo>
                  <a:pt x="150723" y="134848"/>
                </a:lnTo>
                <a:lnTo>
                  <a:pt x="150863" y="134950"/>
                </a:lnTo>
                <a:lnTo>
                  <a:pt x="150863" y="122491"/>
                </a:lnTo>
                <a:lnTo>
                  <a:pt x="149745" y="119380"/>
                </a:lnTo>
                <a:lnTo>
                  <a:pt x="148145" y="114300"/>
                </a:lnTo>
                <a:lnTo>
                  <a:pt x="146977" y="109639"/>
                </a:lnTo>
                <a:lnTo>
                  <a:pt x="146875" y="109245"/>
                </a:lnTo>
                <a:lnTo>
                  <a:pt x="145910" y="101600"/>
                </a:lnTo>
                <a:lnTo>
                  <a:pt x="145935" y="96520"/>
                </a:lnTo>
                <a:lnTo>
                  <a:pt x="146558" y="96520"/>
                </a:lnTo>
                <a:lnTo>
                  <a:pt x="147066" y="97790"/>
                </a:lnTo>
                <a:lnTo>
                  <a:pt x="150837" y="100330"/>
                </a:lnTo>
                <a:lnTo>
                  <a:pt x="152819" y="101600"/>
                </a:lnTo>
                <a:lnTo>
                  <a:pt x="157403" y="102870"/>
                </a:lnTo>
                <a:lnTo>
                  <a:pt x="161798" y="104140"/>
                </a:lnTo>
                <a:lnTo>
                  <a:pt x="166001" y="106680"/>
                </a:lnTo>
                <a:lnTo>
                  <a:pt x="167068" y="107950"/>
                </a:lnTo>
                <a:lnTo>
                  <a:pt x="168059" y="107950"/>
                </a:lnTo>
                <a:lnTo>
                  <a:pt x="169443" y="109245"/>
                </a:lnTo>
                <a:lnTo>
                  <a:pt x="170116" y="110490"/>
                </a:lnTo>
                <a:lnTo>
                  <a:pt x="173304" y="111760"/>
                </a:lnTo>
                <a:lnTo>
                  <a:pt x="175412" y="114300"/>
                </a:lnTo>
                <a:lnTo>
                  <a:pt x="179260" y="118110"/>
                </a:lnTo>
                <a:lnTo>
                  <a:pt x="180555" y="120650"/>
                </a:lnTo>
                <a:lnTo>
                  <a:pt x="182689" y="127000"/>
                </a:lnTo>
                <a:lnTo>
                  <a:pt x="183959" y="129540"/>
                </a:lnTo>
                <a:lnTo>
                  <a:pt x="185026" y="133350"/>
                </a:lnTo>
                <a:lnTo>
                  <a:pt x="186563" y="137160"/>
                </a:lnTo>
                <a:lnTo>
                  <a:pt x="186613" y="140970"/>
                </a:lnTo>
                <a:lnTo>
                  <a:pt x="186613" y="123190"/>
                </a:lnTo>
                <a:lnTo>
                  <a:pt x="185940" y="121920"/>
                </a:lnTo>
                <a:lnTo>
                  <a:pt x="185978" y="120650"/>
                </a:lnTo>
                <a:lnTo>
                  <a:pt x="186893" y="119380"/>
                </a:lnTo>
                <a:lnTo>
                  <a:pt x="188048" y="116840"/>
                </a:lnTo>
                <a:lnTo>
                  <a:pt x="189217" y="114300"/>
                </a:lnTo>
                <a:lnTo>
                  <a:pt x="191655" y="111760"/>
                </a:lnTo>
                <a:lnTo>
                  <a:pt x="194767" y="106680"/>
                </a:lnTo>
                <a:lnTo>
                  <a:pt x="195605" y="106680"/>
                </a:lnTo>
                <a:lnTo>
                  <a:pt x="196367" y="105410"/>
                </a:lnTo>
                <a:lnTo>
                  <a:pt x="196380" y="104140"/>
                </a:lnTo>
                <a:lnTo>
                  <a:pt x="195529" y="104140"/>
                </a:lnTo>
                <a:lnTo>
                  <a:pt x="195033" y="105410"/>
                </a:lnTo>
                <a:lnTo>
                  <a:pt x="193840" y="105410"/>
                </a:lnTo>
                <a:lnTo>
                  <a:pt x="193065" y="106680"/>
                </a:lnTo>
                <a:lnTo>
                  <a:pt x="192354" y="107950"/>
                </a:lnTo>
                <a:lnTo>
                  <a:pt x="190919" y="109245"/>
                </a:lnTo>
                <a:lnTo>
                  <a:pt x="186512" y="113030"/>
                </a:lnTo>
                <a:lnTo>
                  <a:pt x="185000" y="115570"/>
                </a:lnTo>
                <a:lnTo>
                  <a:pt x="183375" y="116840"/>
                </a:lnTo>
                <a:lnTo>
                  <a:pt x="182854" y="116840"/>
                </a:lnTo>
                <a:lnTo>
                  <a:pt x="182359" y="115570"/>
                </a:lnTo>
                <a:lnTo>
                  <a:pt x="181419" y="115570"/>
                </a:lnTo>
                <a:lnTo>
                  <a:pt x="181381" y="114300"/>
                </a:lnTo>
                <a:lnTo>
                  <a:pt x="182664" y="110490"/>
                </a:lnTo>
                <a:lnTo>
                  <a:pt x="182956" y="109639"/>
                </a:lnTo>
                <a:lnTo>
                  <a:pt x="182994" y="109499"/>
                </a:lnTo>
                <a:lnTo>
                  <a:pt x="183083" y="109245"/>
                </a:lnTo>
                <a:lnTo>
                  <a:pt x="185381" y="105410"/>
                </a:lnTo>
                <a:lnTo>
                  <a:pt x="187909" y="101600"/>
                </a:lnTo>
                <a:lnTo>
                  <a:pt x="190042" y="100330"/>
                </a:lnTo>
                <a:lnTo>
                  <a:pt x="191744" y="97790"/>
                </a:lnTo>
                <a:lnTo>
                  <a:pt x="199885" y="93980"/>
                </a:lnTo>
                <a:lnTo>
                  <a:pt x="204495" y="91440"/>
                </a:lnTo>
                <a:lnTo>
                  <a:pt x="206387" y="91440"/>
                </a:lnTo>
                <a:lnTo>
                  <a:pt x="208241" y="90170"/>
                </a:lnTo>
                <a:lnTo>
                  <a:pt x="210553" y="90170"/>
                </a:lnTo>
                <a:lnTo>
                  <a:pt x="215214" y="88900"/>
                </a:lnTo>
                <a:lnTo>
                  <a:pt x="215734" y="88900"/>
                </a:lnTo>
                <a:lnTo>
                  <a:pt x="215734" y="82715"/>
                </a:lnTo>
                <a:lnTo>
                  <a:pt x="213677" y="83820"/>
                </a:lnTo>
                <a:lnTo>
                  <a:pt x="210324" y="86360"/>
                </a:lnTo>
                <a:lnTo>
                  <a:pt x="208000" y="86360"/>
                </a:lnTo>
                <a:lnTo>
                  <a:pt x="217347" y="57150"/>
                </a:lnTo>
                <a:lnTo>
                  <a:pt x="217246" y="46990"/>
                </a:lnTo>
                <a:lnTo>
                  <a:pt x="217170" y="45720"/>
                </a:lnTo>
                <a:lnTo>
                  <a:pt x="217093" y="44450"/>
                </a:lnTo>
                <a:lnTo>
                  <a:pt x="217030" y="43180"/>
                </a:lnTo>
                <a:lnTo>
                  <a:pt x="216954" y="41910"/>
                </a:lnTo>
                <a:lnTo>
                  <a:pt x="216827" y="40640"/>
                </a:lnTo>
                <a:lnTo>
                  <a:pt x="216039" y="34290"/>
                </a:lnTo>
                <a:lnTo>
                  <a:pt x="215658" y="34290"/>
                </a:lnTo>
                <a:lnTo>
                  <a:pt x="215315" y="33020"/>
                </a:lnTo>
                <a:lnTo>
                  <a:pt x="214249" y="33020"/>
                </a:lnTo>
                <a:lnTo>
                  <a:pt x="213614" y="34328"/>
                </a:lnTo>
                <a:lnTo>
                  <a:pt x="213614" y="52070"/>
                </a:lnTo>
                <a:lnTo>
                  <a:pt x="212737" y="57150"/>
                </a:lnTo>
                <a:lnTo>
                  <a:pt x="204381" y="83820"/>
                </a:lnTo>
                <a:lnTo>
                  <a:pt x="203606" y="85090"/>
                </a:lnTo>
                <a:lnTo>
                  <a:pt x="202780" y="86360"/>
                </a:lnTo>
                <a:lnTo>
                  <a:pt x="201574" y="88900"/>
                </a:lnTo>
                <a:lnTo>
                  <a:pt x="200990" y="88900"/>
                </a:lnTo>
                <a:lnTo>
                  <a:pt x="197688" y="90170"/>
                </a:lnTo>
                <a:lnTo>
                  <a:pt x="195275" y="91440"/>
                </a:lnTo>
                <a:lnTo>
                  <a:pt x="192379" y="92710"/>
                </a:lnTo>
                <a:lnTo>
                  <a:pt x="191871" y="92710"/>
                </a:lnTo>
                <a:lnTo>
                  <a:pt x="191249" y="93980"/>
                </a:lnTo>
                <a:lnTo>
                  <a:pt x="190741" y="92710"/>
                </a:lnTo>
                <a:lnTo>
                  <a:pt x="190296" y="91440"/>
                </a:lnTo>
                <a:lnTo>
                  <a:pt x="187998" y="86360"/>
                </a:lnTo>
                <a:lnTo>
                  <a:pt x="187794" y="85902"/>
                </a:lnTo>
                <a:lnTo>
                  <a:pt x="187794" y="96520"/>
                </a:lnTo>
                <a:lnTo>
                  <a:pt x="185140" y="99060"/>
                </a:lnTo>
                <a:lnTo>
                  <a:pt x="182702" y="101600"/>
                </a:lnTo>
                <a:lnTo>
                  <a:pt x="180479" y="105410"/>
                </a:lnTo>
                <a:lnTo>
                  <a:pt x="179832" y="105410"/>
                </a:lnTo>
                <a:lnTo>
                  <a:pt x="179184" y="104140"/>
                </a:lnTo>
                <a:lnTo>
                  <a:pt x="175475" y="100330"/>
                </a:lnTo>
                <a:lnTo>
                  <a:pt x="154825" y="68580"/>
                </a:lnTo>
                <a:lnTo>
                  <a:pt x="153860" y="66040"/>
                </a:lnTo>
                <a:lnTo>
                  <a:pt x="152908" y="66040"/>
                </a:lnTo>
                <a:lnTo>
                  <a:pt x="152450" y="67310"/>
                </a:lnTo>
                <a:lnTo>
                  <a:pt x="152679" y="67310"/>
                </a:lnTo>
                <a:lnTo>
                  <a:pt x="153073" y="69850"/>
                </a:lnTo>
                <a:lnTo>
                  <a:pt x="153327" y="71120"/>
                </a:lnTo>
                <a:lnTo>
                  <a:pt x="154089" y="72390"/>
                </a:lnTo>
                <a:lnTo>
                  <a:pt x="157543" y="81280"/>
                </a:lnTo>
                <a:lnTo>
                  <a:pt x="160439" y="87630"/>
                </a:lnTo>
                <a:lnTo>
                  <a:pt x="165773" y="96520"/>
                </a:lnTo>
                <a:lnTo>
                  <a:pt x="168389" y="99060"/>
                </a:lnTo>
                <a:lnTo>
                  <a:pt x="171475" y="102870"/>
                </a:lnTo>
                <a:lnTo>
                  <a:pt x="172135" y="104140"/>
                </a:lnTo>
                <a:lnTo>
                  <a:pt x="174459" y="106680"/>
                </a:lnTo>
                <a:lnTo>
                  <a:pt x="176225" y="109499"/>
                </a:lnTo>
                <a:lnTo>
                  <a:pt x="177596" y="110490"/>
                </a:lnTo>
                <a:lnTo>
                  <a:pt x="177228" y="110490"/>
                </a:lnTo>
                <a:lnTo>
                  <a:pt x="176301" y="109639"/>
                </a:lnTo>
                <a:lnTo>
                  <a:pt x="176225" y="109499"/>
                </a:lnTo>
                <a:lnTo>
                  <a:pt x="175882" y="109245"/>
                </a:lnTo>
                <a:lnTo>
                  <a:pt x="174485" y="107950"/>
                </a:lnTo>
                <a:lnTo>
                  <a:pt x="171932" y="105410"/>
                </a:lnTo>
                <a:lnTo>
                  <a:pt x="169354" y="104140"/>
                </a:lnTo>
                <a:lnTo>
                  <a:pt x="168986" y="104140"/>
                </a:lnTo>
                <a:lnTo>
                  <a:pt x="168516" y="102870"/>
                </a:lnTo>
                <a:lnTo>
                  <a:pt x="166027" y="101600"/>
                </a:lnTo>
                <a:lnTo>
                  <a:pt x="164769" y="100330"/>
                </a:lnTo>
                <a:lnTo>
                  <a:pt x="159702" y="92710"/>
                </a:lnTo>
                <a:lnTo>
                  <a:pt x="156400" y="86360"/>
                </a:lnTo>
                <a:lnTo>
                  <a:pt x="153263" y="81280"/>
                </a:lnTo>
                <a:lnTo>
                  <a:pt x="147764" y="63500"/>
                </a:lnTo>
                <a:lnTo>
                  <a:pt x="147662" y="62230"/>
                </a:lnTo>
                <a:lnTo>
                  <a:pt x="147561" y="60960"/>
                </a:lnTo>
                <a:lnTo>
                  <a:pt x="147459" y="59690"/>
                </a:lnTo>
                <a:lnTo>
                  <a:pt x="147383" y="52070"/>
                </a:lnTo>
                <a:lnTo>
                  <a:pt x="147637" y="50800"/>
                </a:lnTo>
                <a:lnTo>
                  <a:pt x="147777" y="49530"/>
                </a:lnTo>
                <a:lnTo>
                  <a:pt x="148729" y="49530"/>
                </a:lnTo>
                <a:lnTo>
                  <a:pt x="162801" y="59690"/>
                </a:lnTo>
                <a:lnTo>
                  <a:pt x="168097" y="64770"/>
                </a:lnTo>
                <a:lnTo>
                  <a:pt x="170091" y="67310"/>
                </a:lnTo>
                <a:lnTo>
                  <a:pt x="174180" y="72390"/>
                </a:lnTo>
                <a:lnTo>
                  <a:pt x="179908" y="80010"/>
                </a:lnTo>
                <a:lnTo>
                  <a:pt x="181419" y="82550"/>
                </a:lnTo>
                <a:lnTo>
                  <a:pt x="184480" y="88900"/>
                </a:lnTo>
                <a:lnTo>
                  <a:pt x="186524" y="91440"/>
                </a:lnTo>
                <a:lnTo>
                  <a:pt x="187731" y="95250"/>
                </a:lnTo>
                <a:lnTo>
                  <a:pt x="187794" y="96520"/>
                </a:lnTo>
                <a:lnTo>
                  <a:pt x="187794" y="85902"/>
                </a:lnTo>
                <a:lnTo>
                  <a:pt x="186347" y="82550"/>
                </a:lnTo>
                <a:lnTo>
                  <a:pt x="187693" y="77470"/>
                </a:lnTo>
                <a:lnTo>
                  <a:pt x="189115" y="73660"/>
                </a:lnTo>
                <a:lnTo>
                  <a:pt x="192811" y="67310"/>
                </a:lnTo>
                <a:lnTo>
                  <a:pt x="196075" y="62230"/>
                </a:lnTo>
                <a:lnTo>
                  <a:pt x="195376" y="62230"/>
                </a:lnTo>
                <a:lnTo>
                  <a:pt x="191858" y="66040"/>
                </a:lnTo>
                <a:lnTo>
                  <a:pt x="187286" y="71120"/>
                </a:lnTo>
                <a:lnTo>
                  <a:pt x="185204" y="73660"/>
                </a:lnTo>
                <a:lnTo>
                  <a:pt x="183438" y="77470"/>
                </a:lnTo>
                <a:lnTo>
                  <a:pt x="182816" y="76200"/>
                </a:lnTo>
                <a:lnTo>
                  <a:pt x="201117" y="50800"/>
                </a:lnTo>
                <a:lnTo>
                  <a:pt x="206844" y="45720"/>
                </a:lnTo>
                <a:lnTo>
                  <a:pt x="210870" y="43180"/>
                </a:lnTo>
                <a:lnTo>
                  <a:pt x="211455" y="41910"/>
                </a:lnTo>
                <a:lnTo>
                  <a:pt x="211886" y="41910"/>
                </a:lnTo>
                <a:lnTo>
                  <a:pt x="212509" y="40640"/>
                </a:lnTo>
                <a:lnTo>
                  <a:pt x="212750" y="41910"/>
                </a:lnTo>
                <a:lnTo>
                  <a:pt x="212928" y="41910"/>
                </a:lnTo>
                <a:lnTo>
                  <a:pt x="213194" y="44450"/>
                </a:lnTo>
                <a:lnTo>
                  <a:pt x="213601" y="45720"/>
                </a:lnTo>
                <a:lnTo>
                  <a:pt x="213614" y="52070"/>
                </a:lnTo>
                <a:lnTo>
                  <a:pt x="213614" y="34328"/>
                </a:lnTo>
                <a:lnTo>
                  <a:pt x="212394" y="36830"/>
                </a:lnTo>
                <a:lnTo>
                  <a:pt x="210058" y="38100"/>
                </a:lnTo>
                <a:lnTo>
                  <a:pt x="207746" y="40640"/>
                </a:lnTo>
                <a:lnTo>
                  <a:pt x="206743" y="40640"/>
                </a:lnTo>
                <a:lnTo>
                  <a:pt x="205943" y="36830"/>
                </a:lnTo>
                <a:lnTo>
                  <a:pt x="205054" y="30480"/>
                </a:lnTo>
                <a:lnTo>
                  <a:pt x="203911" y="27940"/>
                </a:lnTo>
                <a:lnTo>
                  <a:pt x="203581" y="27520"/>
                </a:lnTo>
                <a:lnTo>
                  <a:pt x="203581" y="43180"/>
                </a:lnTo>
                <a:lnTo>
                  <a:pt x="203377" y="44450"/>
                </a:lnTo>
                <a:lnTo>
                  <a:pt x="201561" y="45720"/>
                </a:lnTo>
                <a:lnTo>
                  <a:pt x="199948" y="45720"/>
                </a:lnTo>
                <a:lnTo>
                  <a:pt x="199732" y="44450"/>
                </a:lnTo>
                <a:lnTo>
                  <a:pt x="199593" y="44450"/>
                </a:lnTo>
                <a:lnTo>
                  <a:pt x="198323" y="38100"/>
                </a:lnTo>
                <a:lnTo>
                  <a:pt x="197383" y="34290"/>
                </a:lnTo>
                <a:lnTo>
                  <a:pt x="196265" y="31750"/>
                </a:lnTo>
                <a:lnTo>
                  <a:pt x="195414" y="31750"/>
                </a:lnTo>
                <a:lnTo>
                  <a:pt x="195376" y="33020"/>
                </a:lnTo>
                <a:lnTo>
                  <a:pt x="196354" y="36830"/>
                </a:lnTo>
                <a:lnTo>
                  <a:pt x="196418" y="40640"/>
                </a:lnTo>
                <a:lnTo>
                  <a:pt x="196532" y="44450"/>
                </a:lnTo>
                <a:lnTo>
                  <a:pt x="196659" y="48260"/>
                </a:lnTo>
                <a:lnTo>
                  <a:pt x="196291" y="49530"/>
                </a:lnTo>
                <a:lnTo>
                  <a:pt x="180213" y="69850"/>
                </a:lnTo>
                <a:lnTo>
                  <a:pt x="179870" y="69850"/>
                </a:lnTo>
                <a:lnTo>
                  <a:pt x="179641" y="71120"/>
                </a:lnTo>
                <a:lnTo>
                  <a:pt x="176212" y="67310"/>
                </a:lnTo>
                <a:lnTo>
                  <a:pt x="174218" y="64770"/>
                </a:lnTo>
                <a:lnTo>
                  <a:pt x="174028" y="63500"/>
                </a:lnTo>
                <a:lnTo>
                  <a:pt x="173545" y="60960"/>
                </a:lnTo>
                <a:lnTo>
                  <a:pt x="173393" y="59690"/>
                </a:lnTo>
                <a:lnTo>
                  <a:pt x="173253" y="58420"/>
                </a:lnTo>
                <a:lnTo>
                  <a:pt x="172313" y="53340"/>
                </a:lnTo>
                <a:lnTo>
                  <a:pt x="172377" y="48260"/>
                </a:lnTo>
                <a:lnTo>
                  <a:pt x="172478" y="46990"/>
                </a:lnTo>
                <a:lnTo>
                  <a:pt x="172567" y="45720"/>
                </a:lnTo>
                <a:lnTo>
                  <a:pt x="172669" y="44450"/>
                </a:lnTo>
                <a:lnTo>
                  <a:pt x="173050" y="41910"/>
                </a:lnTo>
                <a:lnTo>
                  <a:pt x="173177" y="40640"/>
                </a:lnTo>
                <a:lnTo>
                  <a:pt x="173189" y="36830"/>
                </a:lnTo>
                <a:lnTo>
                  <a:pt x="172250" y="36830"/>
                </a:lnTo>
                <a:lnTo>
                  <a:pt x="169100" y="55880"/>
                </a:lnTo>
                <a:lnTo>
                  <a:pt x="169240" y="57150"/>
                </a:lnTo>
                <a:lnTo>
                  <a:pt x="169303" y="59690"/>
                </a:lnTo>
                <a:lnTo>
                  <a:pt x="168313" y="59690"/>
                </a:lnTo>
                <a:lnTo>
                  <a:pt x="166738" y="55880"/>
                </a:lnTo>
                <a:lnTo>
                  <a:pt x="165976" y="53340"/>
                </a:lnTo>
                <a:lnTo>
                  <a:pt x="165773" y="52070"/>
                </a:lnTo>
                <a:lnTo>
                  <a:pt x="165188" y="48260"/>
                </a:lnTo>
                <a:lnTo>
                  <a:pt x="165112" y="41910"/>
                </a:lnTo>
                <a:lnTo>
                  <a:pt x="165646" y="38100"/>
                </a:lnTo>
                <a:lnTo>
                  <a:pt x="166446" y="35560"/>
                </a:lnTo>
                <a:lnTo>
                  <a:pt x="166928" y="33020"/>
                </a:lnTo>
                <a:lnTo>
                  <a:pt x="167741" y="31750"/>
                </a:lnTo>
                <a:lnTo>
                  <a:pt x="170370" y="25400"/>
                </a:lnTo>
                <a:lnTo>
                  <a:pt x="172516" y="21590"/>
                </a:lnTo>
                <a:lnTo>
                  <a:pt x="175806" y="16510"/>
                </a:lnTo>
                <a:lnTo>
                  <a:pt x="176745" y="15240"/>
                </a:lnTo>
                <a:lnTo>
                  <a:pt x="178536" y="12700"/>
                </a:lnTo>
                <a:lnTo>
                  <a:pt x="179463" y="10160"/>
                </a:lnTo>
                <a:lnTo>
                  <a:pt x="180657" y="8890"/>
                </a:lnTo>
                <a:lnTo>
                  <a:pt x="181229" y="7620"/>
                </a:lnTo>
                <a:lnTo>
                  <a:pt x="181825" y="8890"/>
                </a:lnTo>
                <a:lnTo>
                  <a:pt x="182359" y="8890"/>
                </a:lnTo>
                <a:lnTo>
                  <a:pt x="184264" y="12700"/>
                </a:lnTo>
                <a:lnTo>
                  <a:pt x="186194" y="13970"/>
                </a:lnTo>
                <a:lnTo>
                  <a:pt x="188569" y="16510"/>
                </a:lnTo>
                <a:lnTo>
                  <a:pt x="188772" y="16510"/>
                </a:lnTo>
                <a:lnTo>
                  <a:pt x="203504" y="41910"/>
                </a:lnTo>
                <a:lnTo>
                  <a:pt x="203581" y="43180"/>
                </a:lnTo>
                <a:lnTo>
                  <a:pt x="203581" y="27520"/>
                </a:lnTo>
                <a:lnTo>
                  <a:pt x="199948" y="22860"/>
                </a:lnTo>
                <a:lnTo>
                  <a:pt x="197891" y="20320"/>
                </a:lnTo>
                <a:lnTo>
                  <a:pt x="195211" y="16510"/>
                </a:lnTo>
                <a:lnTo>
                  <a:pt x="194297" y="16510"/>
                </a:lnTo>
                <a:lnTo>
                  <a:pt x="189826" y="11430"/>
                </a:lnTo>
                <a:lnTo>
                  <a:pt x="186842" y="7620"/>
                </a:lnTo>
                <a:lnTo>
                  <a:pt x="185851" y="6350"/>
                </a:lnTo>
                <a:lnTo>
                  <a:pt x="183807" y="3810"/>
                </a:lnTo>
                <a:lnTo>
                  <a:pt x="182067" y="0"/>
                </a:lnTo>
                <a:lnTo>
                  <a:pt x="180784" y="0"/>
                </a:lnTo>
                <a:lnTo>
                  <a:pt x="180047" y="1270"/>
                </a:lnTo>
                <a:lnTo>
                  <a:pt x="179590" y="2540"/>
                </a:lnTo>
                <a:lnTo>
                  <a:pt x="178092" y="5080"/>
                </a:lnTo>
                <a:lnTo>
                  <a:pt x="177101" y="6350"/>
                </a:lnTo>
                <a:lnTo>
                  <a:pt x="175221" y="10160"/>
                </a:lnTo>
                <a:lnTo>
                  <a:pt x="174358" y="11430"/>
                </a:lnTo>
                <a:lnTo>
                  <a:pt x="172402" y="13970"/>
                </a:lnTo>
                <a:lnTo>
                  <a:pt x="171259" y="16510"/>
                </a:lnTo>
                <a:lnTo>
                  <a:pt x="168071" y="21590"/>
                </a:lnTo>
                <a:lnTo>
                  <a:pt x="165976" y="25400"/>
                </a:lnTo>
                <a:lnTo>
                  <a:pt x="162852" y="33020"/>
                </a:lnTo>
                <a:lnTo>
                  <a:pt x="161848" y="36830"/>
                </a:lnTo>
                <a:lnTo>
                  <a:pt x="160477" y="43180"/>
                </a:lnTo>
                <a:lnTo>
                  <a:pt x="159753" y="45720"/>
                </a:lnTo>
                <a:lnTo>
                  <a:pt x="159804" y="52070"/>
                </a:lnTo>
                <a:lnTo>
                  <a:pt x="159473" y="52070"/>
                </a:lnTo>
                <a:lnTo>
                  <a:pt x="157200" y="50800"/>
                </a:lnTo>
                <a:lnTo>
                  <a:pt x="156197" y="49530"/>
                </a:lnTo>
                <a:lnTo>
                  <a:pt x="155206" y="48260"/>
                </a:lnTo>
                <a:lnTo>
                  <a:pt x="151828" y="44450"/>
                </a:lnTo>
                <a:lnTo>
                  <a:pt x="147789" y="38100"/>
                </a:lnTo>
                <a:lnTo>
                  <a:pt x="147675" y="36830"/>
                </a:lnTo>
                <a:lnTo>
                  <a:pt x="145719" y="36830"/>
                </a:lnTo>
                <a:lnTo>
                  <a:pt x="145427" y="38100"/>
                </a:lnTo>
                <a:lnTo>
                  <a:pt x="145186" y="38100"/>
                </a:lnTo>
                <a:lnTo>
                  <a:pt x="144437" y="41910"/>
                </a:lnTo>
                <a:lnTo>
                  <a:pt x="143637" y="45720"/>
                </a:lnTo>
                <a:lnTo>
                  <a:pt x="143192" y="49530"/>
                </a:lnTo>
                <a:lnTo>
                  <a:pt x="142697" y="53340"/>
                </a:lnTo>
                <a:lnTo>
                  <a:pt x="142798" y="59690"/>
                </a:lnTo>
                <a:lnTo>
                  <a:pt x="144018" y="67310"/>
                </a:lnTo>
                <a:lnTo>
                  <a:pt x="144526" y="71120"/>
                </a:lnTo>
                <a:lnTo>
                  <a:pt x="146786" y="77470"/>
                </a:lnTo>
                <a:lnTo>
                  <a:pt x="148894" y="85090"/>
                </a:lnTo>
                <a:lnTo>
                  <a:pt x="151561" y="90170"/>
                </a:lnTo>
                <a:lnTo>
                  <a:pt x="154800" y="96520"/>
                </a:lnTo>
                <a:lnTo>
                  <a:pt x="153581" y="96520"/>
                </a:lnTo>
                <a:lnTo>
                  <a:pt x="149199" y="93980"/>
                </a:lnTo>
                <a:lnTo>
                  <a:pt x="145681" y="91440"/>
                </a:lnTo>
                <a:lnTo>
                  <a:pt x="143306" y="87630"/>
                </a:lnTo>
                <a:lnTo>
                  <a:pt x="142227" y="87630"/>
                </a:lnTo>
                <a:lnTo>
                  <a:pt x="141897" y="88900"/>
                </a:lnTo>
                <a:lnTo>
                  <a:pt x="140970" y="92710"/>
                </a:lnTo>
                <a:lnTo>
                  <a:pt x="140868" y="93980"/>
                </a:lnTo>
                <a:lnTo>
                  <a:pt x="140779" y="95250"/>
                </a:lnTo>
                <a:lnTo>
                  <a:pt x="140690" y="96520"/>
                </a:lnTo>
                <a:lnTo>
                  <a:pt x="141884" y="105410"/>
                </a:lnTo>
                <a:lnTo>
                  <a:pt x="142316" y="109245"/>
                </a:lnTo>
                <a:lnTo>
                  <a:pt x="142354" y="109499"/>
                </a:lnTo>
                <a:lnTo>
                  <a:pt x="142468" y="110490"/>
                </a:lnTo>
                <a:lnTo>
                  <a:pt x="145161" y="120650"/>
                </a:lnTo>
                <a:lnTo>
                  <a:pt x="146634" y="125730"/>
                </a:lnTo>
                <a:lnTo>
                  <a:pt x="150063" y="133350"/>
                </a:lnTo>
                <a:lnTo>
                  <a:pt x="150507" y="134581"/>
                </a:lnTo>
                <a:lnTo>
                  <a:pt x="148920" y="133350"/>
                </a:lnTo>
                <a:lnTo>
                  <a:pt x="142684" y="128270"/>
                </a:lnTo>
                <a:lnTo>
                  <a:pt x="142316" y="128270"/>
                </a:lnTo>
                <a:lnTo>
                  <a:pt x="141084" y="133350"/>
                </a:lnTo>
                <a:lnTo>
                  <a:pt x="140296" y="135890"/>
                </a:lnTo>
                <a:lnTo>
                  <a:pt x="139941" y="137160"/>
                </a:lnTo>
                <a:lnTo>
                  <a:pt x="139357" y="140970"/>
                </a:lnTo>
                <a:lnTo>
                  <a:pt x="138099" y="151130"/>
                </a:lnTo>
                <a:lnTo>
                  <a:pt x="137998" y="152400"/>
                </a:lnTo>
                <a:lnTo>
                  <a:pt x="137909" y="153670"/>
                </a:lnTo>
                <a:lnTo>
                  <a:pt x="137820" y="154940"/>
                </a:lnTo>
                <a:lnTo>
                  <a:pt x="137718" y="156210"/>
                </a:lnTo>
                <a:lnTo>
                  <a:pt x="137629" y="157480"/>
                </a:lnTo>
                <a:lnTo>
                  <a:pt x="138684" y="165100"/>
                </a:lnTo>
                <a:lnTo>
                  <a:pt x="156921" y="196646"/>
                </a:lnTo>
                <a:lnTo>
                  <a:pt x="156921" y="297713"/>
                </a:lnTo>
                <a:lnTo>
                  <a:pt x="156921" y="306082"/>
                </a:lnTo>
                <a:lnTo>
                  <a:pt x="156921" y="313372"/>
                </a:lnTo>
                <a:lnTo>
                  <a:pt x="153962" y="308610"/>
                </a:lnTo>
                <a:lnTo>
                  <a:pt x="149377" y="303530"/>
                </a:lnTo>
                <a:lnTo>
                  <a:pt x="147993" y="300990"/>
                </a:lnTo>
                <a:lnTo>
                  <a:pt x="141897" y="292100"/>
                </a:lnTo>
                <a:lnTo>
                  <a:pt x="138887" y="287020"/>
                </a:lnTo>
                <a:lnTo>
                  <a:pt x="138315" y="287020"/>
                </a:lnTo>
                <a:lnTo>
                  <a:pt x="136690" y="284480"/>
                </a:lnTo>
                <a:lnTo>
                  <a:pt x="134302" y="281940"/>
                </a:lnTo>
                <a:lnTo>
                  <a:pt x="132461" y="280670"/>
                </a:lnTo>
                <a:lnTo>
                  <a:pt x="129819" y="279400"/>
                </a:lnTo>
                <a:lnTo>
                  <a:pt x="128968" y="278130"/>
                </a:lnTo>
                <a:lnTo>
                  <a:pt x="125298" y="276860"/>
                </a:lnTo>
                <a:lnTo>
                  <a:pt x="122478" y="275590"/>
                </a:lnTo>
                <a:lnTo>
                  <a:pt x="114922" y="273050"/>
                </a:lnTo>
                <a:lnTo>
                  <a:pt x="110261" y="273050"/>
                </a:lnTo>
                <a:lnTo>
                  <a:pt x="102057" y="269240"/>
                </a:lnTo>
                <a:lnTo>
                  <a:pt x="98386" y="267970"/>
                </a:lnTo>
                <a:lnTo>
                  <a:pt x="93497" y="265430"/>
                </a:lnTo>
                <a:lnTo>
                  <a:pt x="92100" y="264160"/>
                </a:lnTo>
                <a:lnTo>
                  <a:pt x="86245" y="260350"/>
                </a:lnTo>
                <a:lnTo>
                  <a:pt x="82550" y="256540"/>
                </a:lnTo>
                <a:lnTo>
                  <a:pt x="77673" y="251460"/>
                </a:lnTo>
                <a:lnTo>
                  <a:pt x="76746" y="250190"/>
                </a:lnTo>
                <a:lnTo>
                  <a:pt x="74371" y="247650"/>
                </a:lnTo>
                <a:lnTo>
                  <a:pt x="71526" y="245110"/>
                </a:lnTo>
                <a:lnTo>
                  <a:pt x="71259" y="243840"/>
                </a:lnTo>
                <a:lnTo>
                  <a:pt x="72275" y="243840"/>
                </a:lnTo>
                <a:lnTo>
                  <a:pt x="73152" y="245110"/>
                </a:lnTo>
                <a:lnTo>
                  <a:pt x="98945" y="245110"/>
                </a:lnTo>
                <a:lnTo>
                  <a:pt x="103606" y="246380"/>
                </a:lnTo>
                <a:lnTo>
                  <a:pt x="111645" y="250190"/>
                </a:lnTo>
                <a:lnTo>
                  <a:pt x="115379" y="252730"/>
                </a:lnTo>
                <a:lnTo>
                  <a:pt x="125247" y="257810"/>
                </a:lnTo>
                <a:lnTo>
                  <a:pt x="130492" y="262890"/>
                </a:lnTo>
                <a:lnTo>
                  <a:pt x="136232" y="271780"/>
                </a:lnTo>
                <a:lnTo>
                  <a:pt x="137731" y="275590"/>
                </a:lnTo>
                <a:lnTo>
                  <a:pt x="141312" y="281940"/>
                </a:lnTo>
                <a:lnTo>
                  <a:pt x="143268" y="285750"/>
                </a:lnTo>
                <a:lnTo>
                  <a:pt x="147231" y="292100"/>
                </a:lnTo>
                <a:lnTo>
                  <a:pt x="149682" y="295910"/>
                </a:lnTo>
                <a:lnTo>
                  <a:pt x="156921" y="306082"/>
                </a:lnTo>
                <a:lnTo>
                  <a:pt x="156921" y="297713"/>
                </a:lnTo>
                <a:lnTo>
                  <a:pt x="151676" y="289560"/>
                </a:lnTo>
                <a:lnTo>
                  <a:pt x="146596" y="281940"/>
                </a:lnTo>
                <a:lnTo>
                  <a:pt x="143865" y="276860"/>
                </a:lnTo>
                <a:lnTo>
                  <a:pt x="141478" y="271780"/>
                </a:lnTo>
                <a:lnTo>
                  <a:pt x="140474" y="270510"/>
                </a:lnTo>
                <a:lnTo>
                  <a:pt x="138925" y="266700"/>
                </a:lnTo>
                <a:lnTo>
                  <a:pt x="138366" y="264160"/>
                </a:lnTo>
                <a:lnTo>
                  <a:pt x="137109" y="260350"/>
                </a:lnTo>
                <a:lnTo>
                  <a:pt x="136855" y="257810"/>
                </a:lnTo>
                <a:lnTo>
                  <a:pt x="136867" y="248920"/>
                </a:lnTo>
                <a:lnTo>
                  <a:pt x="136994" y="247650"/>
                </a:lnTo>
                <a:lnTo>
                  <a:pt x="137121" y="246380"/>
                </a:lnTo>
                <a:lnTo>
                  <a:pt x="138442" y="234950"/>
                </a:lnTo>
                <a:lnTo>
                  <a:pt x="138353" y="226060"/>
                </a:lnTo>
                <a:lnTo>
                  <a:pt x="137871" y="223520"/>
                </a:lnTo>
                <a:lnTo>
                  <a:pt x="136334" y="217170"/>
                </a:lnTo>
                <a:lnTo>
                  <a:pt x="135509" y="214630"/>
                </a:lnTo>
                <a:lnTo>
                  <a:pt x="133680" y="210820"/>
                </a:lnTo>
                <a:lnTo>
                  <a:pt x="133337" y="209905"/>
                </a:lnTo>
                <a:lnTo>
                  <a:pt x="133337" y="226060"/>
                </a:lnTo>
                <a:lnTo>
                  <a:pt x="133337" y="241300"/>
                </a:lnTo>
                <a:lnTo>
                  <a:pt x="133210" y="243840"/>
                </a:lnTo>
                <a:lnTo>
                  <a:pt x="132626" y="248920"/>
                </a:lnTo>
                <a:lnTo>
                  <a:pt x="132549" y="250190"/>
                </a:lnTo>
                <a:lnTo>
                  <a:pt x="132473" y="251460"/>
                </a:lnTo>
                <a:lnTo>
                  <a:pt x="132397" y="252730"/>
                </a:lnTo>
                <a:lnTo>
                  <a:pt x="132321" y="254000"/>
                </a:lnTo>
                <a:lnTo>
                  <a:pt x="132270" y="257810"/>
                </a:lnTo>
                <a:lnTo>
                  <a:pt x="130340" y="256540"/>
                </a:lnTo>
                <a:lnTo>
                  <a:pt x="128524" y="255270"/>
                </a:lnTo>
                <a:lnTo>
                  <a:pt x="126352" y="252730"/>
                </a:lnTo>
                <a:lnTo>
                  <a:pt x="124650" y="250190"/>
                </a:lnTo>
                <a:lnTo>
                  <a:pt x="123494" y="248920"/>
                </a:lnTo>
                <a:lnTo>
                  <a:pt x="121970" y="246380"/>
                </a:lnTo>
                <a:lnTo>
                  <a:pt x="120446" y="243840"/>
                </a:lnTo>
                <a:lnTo>
                  <a:pt x="118681" y="240030"/>
                </a:lnTo>
                <a:lnTo>
                  <a:pt x="117538" y="234950"/>
                </a:lnTo>
                <a:lnTo>
                  <a:pt x="116662" y="232410"/>
                </a:lnTo>
                <a:lnTo>
                  <a:pt x="116255" y="228600"/>
                </a:lnTo>
                <a:lnTo>
                  <a:pt x="116560" y="226060"/>
                </a:lnTo>
                <a:lnTo>
                  <a:pt x="116573" y="222250"/>
                </a:lnTo>
                <a:lnTo>
                  <a:pt x="115633" y="222250"/>
                </a:lnTo>
                <a:lnTo>
                  <a:pt x="115290" y="223520"/>
                </a:lnTo>
                <a:lnTo>
                  <a:pt x="115087" y="224790"/>
                </a:lnTo>
                <a:lnTo>
                  <a:pt x="114617" y="227330"/>
                </a:lnTo>
                <a:lnTo>
                  <a:pt x="114338" y="229870"/>
                </a:lnTo>
                <a:lnTo>
                  <a:pt x="113538" y="234950"/>
                </a:lnTo>
                <a:lnTo>
                  <a:pt x="113449" y="240030"/>
                </a:lnTo>
                <a:lnTo>
                  <a:pt x="114668" y="245110"/>
                </a:lnTo>
                <a:lnTo>
                  <a:pt x="115100" y="245110"/>
                </a:lnTo>
                <a:lnTo>
                  <a:pt x="114579" y="246380"/>
                </a:lnTo>
                <a:lnTo>
                  <a:pt x="114071" y="246380"/>
                </a:lnTo>
                <a:lnTo>
                  <a:pt x="113626" y="245110"/>
                </a:lnTo>
                <a:lnTo>
                  <a:pt x="112090" y="243840"/>
                </a:lnTo>
                <a:lnTo>
                  <a:pt x="111594" y="242570"/>
                </a:lnTo>
                <a:lnTo>
                  <a:pt x="111239" y="241300"/>
                </a:lnTo>
                <a:lnTo>
                  <a:pt x="110197" y="237490"/>
                </a:lnTo>
                <a:lnTo>
                  <a:pt x="109601" y="233680"/>
                </a:lnTo>
                <a:lnTo>
                  <a:pt x="109702" y="231140"/>
                </a:lnTo>
                <a:lnTo>
                  <a:pt x="109804" y="227330"/>
                </a:lnTo>
                <a:lnTo>
                  <a:pt x="110693" y="223520"/>
                </a:lnTo>
                <a:lnTo>
                  <a:pt x="112077" y="220980"/>
                </a:lnTo>
                <a:lnTo>
                  <a:pt x="113360" y="218440"/>
                </a:lnTo>
                <a:lnTo>
                  <a:pt x="114515" y="215900"/>
                </a:lnTo>
                <a:lnTo>
                  <a:pt x="115100" y="214630"/>
                </a:lnTo>
                <a:lnTo>
                  <a:pt x="118364" y="209550"/>
                </a:lnTo>
                <a:lnTo>
                  <a:pt x="119849" y="207010"/>
                </a:lnTo>
                <a:lnTo>
                  <a:pt x="121767" y="203200"/>
                </a:lnTo>
                <a:lnTo>
                  <a:pt x="121970" y="201930"/>
                </a:lnTo>
                <a:lnTo>
                  <a:pt x="122402" y="200660"/>
                </a:lnTo>
                <a:lnTo>
                  <a:pt x="122720" y="200660"/>
                </a:lnTo>
                <a:lnTo>
                  <a:pt x="125209" y="203200"/>
                </a:lnTo>
                <a:lnTo>
                  <a:pt x="126809" y="207010"/>
                </a:lnTo>
                <a:lnTo>
                  <a:pt x="131013" y="217170"/>
                </a:lnTo>
                <a:lnTo>
                  <a:pt x="133045" y="223520"/>
                </a:lnTo>
                <a:lnTo>
                  <a:pt x="133337" y="226060"/>
                </a:lnTo>
                <a:lnTo>
                  <a:pt x="133337" y="209905"/>
                </a:lnTo>
                <a:lnTo>
                  <a:pt x="132727" y="208280"/>
                </a:lnTo>
                <a:lnTo>
                  <a:pt x="128981" y="201930"/>
                </a:lnTo>
                <a:lnTo>
                  <a:pt x="128206" y="200660"/>
                </a:lnTo>
                <a:lnTo>
                  <a:pt x="123609" y="193040"/>
                </a:lnTo>
                <a:lnTo>
                  <a:pt x="122250" y="190500"/>
                </a:lnTo>
                <a:lnTo>
                  <a:pt x="120129" y="190500"/>
                </a:lnTo>
                <a:lnTo>
                  <a:pt x="119443" y="195580"/>
                </a:lnTo>
                <a:lnTo>
                  <a:pt x="117944" y="199390"/>
                </a:lnTo>
                <a:lnTo>
                  <a:pt x="116128" y="201930"/>
                </a:lnTo>
                <a:lnTo>
                  <a:pt x="115951" y="201930"/>
                </a:lnTo>
                <a:lnTo>
                  <a:pt x="115620" y="203200"/>
                </a:lnTo>
                <a:lnTo>
                  <a:pt x="115493" y="198120"/>
                </a:lnTo>
                <a:lnTo>
                  <a:pt x="115417" y="196850"/>
                </a:lnTo>
                <a:lnTo>
                  <a:pt x="115316" y="195580"/>
                </a:lnTo>
                <a:lnTo>
                  <a:pt x="115214" y="194310"/>
                </a:lnTo>
                <a:lnTo>
                  <a:pt x="115112" y="193040"/>
                </a:lnTo>
                <a:lnTo>
                  <a:pt x="115011" y="191770"/>
                </a:lnTo>
                <a:lnTo>
                  <a:pt x="114706" y="190500"/>
                </a:lnTo>
                <a:lnTo>
                  <a:pt x="113436" y="182880"/>
                </a:lnTo>
                <a:lnTo>
                  <a:pt x="112268" y="179070"/>
                </a:lnTo>
                <a:lnTo>
                  <a:pt x="111493" y="177800"/>
                </a:lnTo>
                <a:lnTo>
                  <a:pt x="110680" y="175780"/>
                </a:lnTo>
                <a:lnTo>
                  <a:pt x="110680" y="210820"/>
                </a:lnTo>
                <a:lnTo>
                  <a:pt x="110248" y="213360"/>
                </a:lnTo>
                <a:lnTo>
                  <a:pt x="108254" y="215900"/>
                </a:lnTo>
                <a:lnTo>
                  <a:pt x="108216" y="208280"/>
                </a:lnTo>
                <a:lnTo>
                  <a:pt x="107442" y="203200"/>
                </a:lnTo>
                <a:lnTo>
                  <a:pt x="105638" y="191770"/>
                </a:lnTo>
                <a:lnTo>
                  <a:pt x="105117" y="189674"/>
                </a:lnTo>
                <a:lnTo>
                  <a:pt x="105117" y="224790"/>
                </a:lnTo>
                <a:lnTo>
                  <a:pt x="104038" y="227330"/>
                </a:lnTo>
                <a:lnTo>
                  <a:pt x="104114" y="234950"/>
                </a:lnTo>
                <a:lnTo>
                  <a:pt x="104190" y="236220"/>
                </a:lnTo>
                <a:lnTo>
                  <a:pt x="104635" y="238760"/>
                </a:lnTo>
                <a:lnTo>
                  <a:pt x="105003" y="241300"/>
                </a:lnTo>
                <a:lnTo>
                  <a:pt x="102755" y="241300"/>
                </a:lnTo>
                <a:lnTo>
                  <a:pt x="98209" y="240030"/>
                </a:lnTo>
                <a:lnTo>
                  <a:pt x="93675" y="238760"/>
                </a:lnTo>
                <a:lnTo>
                  <a:pt x="85890" y="236220"/>
                </a:lnTo>
                <a:lnTo>
                  <a:pt x="78422" y="233680"/>
                </a:lnTo>
                <a:lnTo>
                  <a:pt x="77419" y="232410"/>
                </a:lnTo>
                <a:lnTo>
                  <a:pt x="76504" y="232410"/>
                </a:lnTo>
                <a:lnTo>
                  <a:pt x="73875" y="231140"/>
                </a:lnTo>
                <a:lnTo>
                  <a:pt x="72250" y="229870"/>
                </a:lnTo>
                <a:lnTo>
                  <a:pt x="67246" y="227330"/>
                </a:lnTo>
                <a:lnTo>
                  <a:pt x="59334" y="220980"/>
                </a:lnTo>
                <a:lnTo>
                  <a:pt x="57175" y="219710"/>
                </a:lnTo>
                <a:lnTo>
                  <a:pt x="55283" y="218440"/>
                </a:lnTo>
                <a:lnTo>
                  <a:pt x="53784" y="217170"/>
                </a:lnTo>
                <a:lnTo>
                  <a:pt x="51968" y="215900"/>
                </a:lnTo>
                <a:lnTo>
                  <a:pt x="49923" y="213360"/>
                </a:lnTo>
                <a:lnTo>
                  <a:pt x="49403" y="212090"/>
                </a:lnTo>
                <a:lnTo>
                  <a:pt x="47802" y="210820"/>
                </a:lnTo>
                <a:lnTo>
                  <a:pt x="46685" y="209550"/>
                </a:lnTo>
                <a:lnTo>
                  <a:pt x="44323" y="207010"/>
                </a:lnTo>
                <a:lnTo>
                  <a:pt x="42989" y="205740"/>
                </a:lnTo>
                <a:lnTo>
                  <a:pt x="40665" y="201930"/>
                </a:lnTo>
                <a:lnTo>
                  <a:pt x="39662" y="200660"/>
                </a:lnTo>
                <a:lnTo>
                  <a:pt x="38455" y="199390"/>
                </a:lnTo>
                <a:lnTo>
                  <a:pt x="38239" y="198120"/>
                </a:lnTo>
                <a:lnTo>
                  <a:pt x="39890" y="198120"/>
                </a:lnTo>
                <a:lnTo>
                  <a:pt x="43446" y="199390"/>
                </a:lnTo>
                <a:lnTo>
                  <a:pt x="46278" y="199390"/>
                </a:lnTo>
                <a:lnTo>
                  <a:pt x="50812" y="200660"/>
                </a:lnTo>
                <a:lnTo>
                  <a:pt x="59499" y="200660"/>
                </a:lnTo>
                <a:lnTo>
                  <a:pt x="63461" y="201930"/>
                </a:lnTo>
                <a:lnTo>
                  <a:pt x="66001" y="201930"/>
                </a:lnTo>
                <a:lnTo>
                  <a:pt x="70535" y="204470"/>
                </a:lnTo>
                <a:lnTo>
                  <a:pt x="75120" y="205740"/>
                </a:lnTo>
                <a:lnTo>
                  <a:pt x="83997" y="210820"/>
                </a:lnTo>
                <a:lnTo>
                  <a:pt x="88277" y="212090"/>
                </a:lnTo>
                <a:lnTo>
                  <a:pt x="96710" y="217170"/>
                </a:lnTo>
                <a:lnTo>
                  <a:pt x="100330" y="220980"/>
                </a:lnTo>
                <a:lnTo>
                  <a:pt x="105117" y="224790"/>
                </a:lnTo>
                <a:lnTo>
                  <a:pt x="105117" y="189674"/>
                </a:lnTo>
                <a:lnTo>
                  <a:pt x="104381" y="186690"/>
                </a:lnTo>
                <a:lnTo>
                  <a:pt x="101803" y="180340"/>
                </a:lnTo>
                <a:lnTo>
                  <a:pt x="101638" y="180340"/>
                </a:lnTo>
                <a:lnTo>
                  <a:pt x="100850" y="179070"/>
                </a:lnTo>
                <a:lnTo>
                  <a:pt x="100647" y="180340"/>
                </a:lnTo>
                <a:lnTo>
                  <a:pt x="100926" y="181610"/>
                </a:lnTo>
                <a:lnTo>
                  <a:pt x="101231" y="184150"/>
                </a:lnTo>
                <a:lnTo>
                  <a:pt x="101790" y="187960"/>
                </a:lnTo>
                <a:lnTo>
                  <a:pt x="102044" y="190500"/>
                </a:lnTo>
                <a:lnTo>
                  <a:pt x="102755" y="196850"/>
                </a:lnTo>
                <a:lnTo>
                  <a:pt x="102654" y="209550"/>
                </a:lnTo>
                <a:lnTo>
                  <a:pt x="102539" y="210820"/>
                </a:lnTo>
                <a:lnTo>
                  <a:pt x="102425" y="212090"/>
                </a:lnTo>
                <a:lnTo>
                  <a:pt x="102311" y="213360"/>
                </a:lnTo>
                <a:lnTo>
                  <a:pt x="102057" y="214630"/>
                </a:lnTo>
                <a:lnTo>
                  <a:pt x="101866" y="215900"/>
                </a:lnTo>
                <a:lnTo>
                  <a:pt x="100761" y="214630"/>
                </a:lnTo>
                <a:lnTo>
                  <a:pt x="100126" y="213360"/>
                </a:lnTo>
                <a:lnTo>
                  <a:pt x="96647" y="209550"/>
                </a:lnTo>
                <a:lnTo>
                  <a:pt x="92227" y="185420"/>
                </a:lnTo>
                <a:lnTo>
                  <a:pt x="91998" y="185420"/>
                </a:lnTo>
                <a:lnTo>
                  <a:pt x="91757" y="184150"/>
                </a:lnTo>
                <a:lnTo>
                  <a:pt x="91389" y="184150"/>
                </a:lnTo>
                <a:lnTo>
                  <a:pt x="91109" y="185420"/>
                </a:lnTo>
                <a:lnTo>
                  <a:pt x="90639" y="185420"/>
                </a:lnTo>
                <a:lnTo>
                  <a:pt x="90589" y="194310"/>
                </a:lnTo>
                <a:lnTo>
                  <a:pt x="90893" y="196850"/>
                </a:lnTo>
                <a:lnTo>
                  <a:pt x="91922" y="207010"/>
                </a:lnTo>
                <a:lnTo>
                  <a:pt x="91922" y="208280"/>
                </a:lnTo>
                <a:lnTo>
                  <a:pt x="91059" y="208280"/>
                </a:lnTo>
                <a:lnTo>
                  <a:pt x="90297" y="207010"/>
                </a:lnTo>
                <a:lnTo>
                  <a:pt x="89776" y="205740"/>
                </a:lnTo>
                <a:lnTo>
                  <a:pt x="89293" y="204470"/>
                </a:lnTo>
                <a:lnTo>
                  <a:pt x="88811" y="203200"/>
                </a:lnTo>
                <a:lnTo>
                  <a:pt x="88404" y="201930"/>
                </a:lnTo>
                <a:lnTo>
                  <a:pt x="86842" y="198120"/>
                </a:lnTo>
                <a:lnTo>
                  <a:pt x="86728" y="196850"/>
                </a:lnTo>
                <a:lnTo>
                  <a:pt x="86601" y="194310"/>
                </a:lnTo>
                <a:lnTo>
                  <a:pt x="86499" y="189230"/>
                </a:lnTo>
                <a:lnTo>
                  <a:pt x="86969" y="185420"/>
                </a:lnTo>
                <a:lnTo>
                  <a:pt x="87528" y="182880"/>
                </a:lnTo>
                <a:lnTo>
                  <a:pt x="87820" y="181610"/>
                </a:lnTo>
                <a:lnTo>
                  <a:pt x="88734" y="177800"/>
                </a:lnTo>
                <a:lnTo>
                  <a:pt x="89535" y="173990"/>
                </a:lnTo>
                <a:lnTo>
                  <a:pt x="90017" y="173990"/>
                </a:lnTo>
                <a:lnTo>
                  <a:pt x="90805" y="171450"/>
                </a:lnTo>
                <a:lnTo>
                  <a:pt x="91236" y="168910"/>
                </a:lnTo>
                <a:lnTo>
                  <a:pt x="92989" y="162560"/>
                </a:lnTo>
                <a:lnTo>
                  <a:pt x="93827" y="158750"/>
                </a:lnTo>
                <a:lnTo>
                  <a:pt x="93802" y="157480"/>
                </a:lnTo>
                <a:lnTo>
                  <a:pt x="93941" y="156210"/>
                </a:lnTo>
                <a:lnTo>
                  <a:pt x="93992" y="154940"/>
                </a:lnTo>
                <a:lnTo>
                  <a:pt x="94310" y="154940"/>
                </a:lnTo>
                <a:lnTo>
                  <a:pt x="105549" y="176530"/>
                </a:lnTo>
                <a:lnTo>
                  <a:pt x="106921" y="180340"/>
                </a:lnTo>
                <a:lnTo>
                  <a:pt x="107670" y="182880"/>
                </a:lnTo>
                <a:lnTo>
                  <a:pt x="109220" y="189230"/>
                </a:lnTo>
                <a:lnTo>
                  <a:pt x="109855" y="193040"/>
                </a:lnTo>
                <a:lnTo>
                  <a:pt x="109905" y="194310"/>
                </a:lnTo>
                <a:lnTo>
                  <a:pt x="110007" y="196850"/>
                </a:lnTo>
                <a:lnTo>
                  <a:pt x="110109" y="199390"/>
                </a:lnTo>
                <a:lnTo>
                  <a:pt x="110236" y="203200"/>
                </a:lnTo>
                <a:lnTo>
                  <a:pt x="110350" y="205740"/>
                </a:lnTo>
                <a:lnTo>
                  <a:pt x="110439" y="207010"/>
                </a:lnTo>
                <a:lnTo>
                  <a:pt x="110515" y="208280"/>
                </a:lnTo>
                <a:lnTo>
                  <a:pt x="110591" y="209550"/>
                </a:lnTo>
                <a:lnTo>
                  <a:pt x="110680" y="210820"/>
                </a:lnTo>
                <a:lnTo>
                  <a:pt x="110680" y="175780"/>
                </a:lnTo>
                <a:lnTo>
                  <a:pt x="109448" y="172720"/>
                </a:lnTo>
                <a:lnTo>
                  <a:pt x="108445" y="168910"/>
                </a:lnTo>
                <a:lnTo>
                  <a:pt x="105524" y="162560"/>
                </a:lnTo>
                <a:lnTo>
                  <a:pt x="104330" y="160020"/>
                </a:lnTo>
                <a:lnTo>
                  <a:pt x="100571" y="154940"/>
                </a:lnTo>
                <a:lnTo>
                  <a:pt x="98742" y="152400"/>
                </a:lnTo>
                <a:lnTo>
                  <a:pt x="95402" y="147320"/>
                </a:lnTo>
                <a:lnTo>
                  <a:pt x="92011" y="142240"/>
                </a:lnTo>
                <a:lnTo>
                  <a:pt x="91414" y="142240"/>
                </a:lnTo>
                <a:lnTo>
                  <a:pt x="90957" y="143510"/>
                </a:lnTo>
                <a:lnTo>
                  <a:pt x="90906" y="144780"/>
                </a:lnTo>
                <a:lnTo>
                  <a:pt x="90792" y="146050"/>
                </a:lnTo>
                <a:lnTo>
                  <a:pt x="90754" y="148590"/>
                </a:lnTo>
                <a:lnTo>
                  <a:pt x="90639" y="149860"/>
                </a:lnTo>
                <a:lnTo>
                  <a:pt x="90525" y="151130"/>
                </a:lnTo>
                <a:lnTo>
                  <a:pt x="90436" y="154940"/>
                </a:lnTo>
                <a:lnTo>
                  <a:pt x="89560" y="156210"/>
                </a:lnTo>
                <a:lnTo>
                  <a:pt x="87972" y="151130"/>
                </a:lnTo>
                <a:lnTo>
                  <a:pt x="86918" y="146050"/>
                </a:lnTo>
                <a:lnTo>
                  <a:pt x="85458" y="141897"/>
                </a:lnTo>
                <a:lnTo>
                  <a:pt x="85458" y="166370"/>
                </a:lnTo>
                <a:lnTo>
                  <a:pt x="85128" y="168960"/>
                </a:lnTo>
                <a:lnTo>
                  <a:pt x="85128" y="204470"/>
                </a:lnTo>
                <a:lnTo>
                  <a:pt x="82702" y="204470"/>
                </a:lnTo>
                <a:lnTo>
                  <a:pt x="81343" y="203200"/>
                </a:lnTo>
                <a:lnTo>
                  <a:pt x="76784" y="201930"/>
                </a:lnTo>
                <a:lnTo>
                  <a:pt x="73621" y="200660"/>
                </a:lnTo>
                <a:lnTo>
                  <a:pt x="69342" y="198120"/>
                </a:lnTo>
                <a:lnTo>
                  <a:pt x="65493" y="198120"/>
                </a:lnTo>
                <a:lnTo>
                  <a:pt x="63906" y="196850"/>
                </a:lnTo>
                <a:lnTo>
                  <a:pt x="61722" y="196850"/>
                </a:lnTo>
                <a:lnTo>
                  <a:pt x="60159" y="195580"/>
                </a:lnTo>
                <a:lnTo>
                  <a:pt x="58597" y="194310"/>
                </a:lnTo>
                <a:lnTo>
                  <a:pt x="56642" y="193040"/>
                </a:lnTo>
                <a:lnTo>
                  <a:pt x="50203" y="190500"/>
                </a:lnTo>
                <a:lnTo>
                  <a:pt x="45948" y="187960"/>
                </a:lnTo>
                <a:lnTo>
                  <a:pt x="41770" y="185420"/>
                </a:lnTo>
                <a:lnTo>
                  <a:pt x="40995" y="185420"/>
                </a:lnTo>
                <a:lnTo>
                  <a:pt x="40347" y="184150"/>
                </a:lnTo>
                <a:lnTo>
                  <a:pt x="38760" y="182880"/>
                </a:lnTo>
                <a:lnTo>
                  <a:pt x="37871" y="182880"/>
                </a:lnTo>
                <a:lnTo>
                  <a:pt x="36118" y="181610"/>
                </a:lnTo>
                <a:lnTo>
                  <a:pt x="35280" y="180340"/>
                </a:lnTo>
                <a:lnTo>
                  <a:pt x="34378" y="180340"/>
                </a:lnTo>
                <a:lnTo>
                  <a:pt x="32613" y="179070"/>
                </a:lnTo>
                <a:lnTo>
                  <a:pt x="28206" y="175260"/>
                </a:lnTo>
                <a:lnTo>
                  <a:pt x="27292" y="175260"/>
                </a:lnTo>
                <a:lnTo>
                  <a:pt x="26504" y="173990"/>
                </a:lnTo>
                <a:lnTo>
                  <a:pt x="25184" y="173990"/>
                </a:lnTo>
                <a:lnTo>
                  <a:pt x="23914" y="172720"/>
                </a:lnTo>
                <a:lnTo>
                  <a:pt x="20027" y="167640"/>
                </a:lnTo>
                <a:lnTo>
                  <a:pt x="17411" y="165100"/>
                </a:lnTo>
                <a:lnTo>
                  <a:pt x="14198" y="161290"/>
                </a:lnTo>
                <a:lnTo>
                  <a:pt x="13779" y="161290"/>
                </a:lnTo>
                <a:lnTo>
                  <a:pt x="13462" y="160020"/>
                </a:lnTo>
                <a:lnTo>
                  <a:pt x="14312" y="160020"/>
                </a:lnTo>
                <a:lnTo>
                  <a:pt x="18097" y="161290"/>
                </a:lnTo>
                <a:lnTo>
                  <a:pt x="21666" y="162560"/>
                </a:lnTo>
                <a:lnTo>
                  <a:pt x="28257" y="162560"/>
                </a:lnTo>
                <a:lnTo>
                  <a:pt x="31153" y="163830"/>
                </a:lnTo>
                <a:lnTo>
                  <a:pt x="54038" y="163830"/>
                </a:lnTo>
                <a:lnTo>
                  <a:pt x="56654" y="165100"/>
                </a:lnTo>
                <a:lnTo>
                  <a:pt x="61836" y="166370"/>
                </a:lnTo>
                <a:lnTo>
                  <a:pt x="64198" y="166370"/>
                </a:lnTo>
                <a:lnTo>
                  <a:pt x="66382" y="167640"/>
                </a:lnTo>
                <a:lnTo>
                  <a:pt x="67894" y="168910"/>
                </a:lnTo>
                <a:lnTo>
                  <a:pt x="69557" y="170180"/>
                </a:lnTo>
                <a:lnTo>
                  <a:pt x="73901" y="172720"/>
                </a:lnTo>
                <a:lnTo>
                  <a:pt x="76657" y="173990"/>
                </a:lnTo>
                <a:lnTo>
                  <a:pt x="80454" y="176530"/>
                </a:lnTo>
                <a:lnTo>
                  <a:pt x="81457" y="177800"/>
                </a:lnTo>
                <a:lnTo>
                  <a:pt x="83210" y="177800"/>
                </a:lnTo>
                <a:lnTo>
                  <a:pt x="83413" y="179070"/>
                </a:lnTo>
                <a:lnTo>
                  <a:pt x="83019" y="180340"/>
                </a:lnTo>
                <a:lnTo>
                  <a:pt x="82931" y="181610"/>
                </a:lnTo>
                <a:lnTo>
                  <a:pt x="82778" y="182880"/>
                </a:lnTo>
                <a:lnTo>
                  <a:pt x="81584" y="181610"/>
                </a:lnTo>
                <a:lnTo>
                  <a:pt x="80556" y="180340"/>
                </a:lnTo>
                <a:lnTo>
                  <a:pt x="76771" y="179070"/>
                </a:lnTo>
                <a:lnTo>
                  <a:pt x="74104" y="176530"/>
                </a:lnTo>
                <a:lnTo>
                  <a:pt x="68910" y="173990"/>
                </a:lnTo>
                <a:lnTo>
                  <a:pt x="66370" y="172720"/>
                </a:lnTo>
                <a:lnTo>
                  <a:pt x="62953" y="171450"/>
                </a:lnTo>
                <a:lnTo>
                  <a:pt x="61988" y="171450"/>
                </a:lnTo>
                <a:lnTo>
                  <a:pt x="60401" y="170180"/>
                </a:lnTo>
                <a:lnTo>
                  <a:pt x="59804" y="170180"/>
                </a:lnTo>
                <a:lnTo>
                  <a:pt x="59270" y="171450"/>
                </a:lnTo>
                <a:lnTo>
                  <a:pt x="59613" y="171450"/>
                </a:lnTo>
                <a:lnTo>
                  <a:pt x="59918" y="172720"/>
                </a:lnTo>
                <a:lnTo>
                  <a:pt x="63182" y="173990"/>
                </a:lnTo>
                <a:lnTo>
                  <a:pt x="66116" y="176530"/>
                </a:lnTo>
                <a:lnTo>
                  <a:pt x="72478" y="180340"/>
                </a:lnTo>
                <a:lnTo>
                  <a:pt x="75907" y="182880"/>
                </a:lnTo>
                <a:lnTo>
                  <a:pt x="79667" y="186690"/>
                </a:lnTo>
                <a:lnTo>
                  <a:pt x="82359" y="189230"/>
                </a:lnTo>
                <a:lnTo>
                  <a:pt x="82423" y="194310"/>
                </a:lnTo>
                <a:lnTo>
                  <a:pt x="76619" y="191770"/>
                </a:lnTo>
                <a:lnTo>
                  <a:pt x="72644" y="189230"/>
                </a:lnTo>
                <a:lnTo>
                  <a:pt x="67691" y="187960"/>
                </a:lnTo>
                <a:lnTo>
                  <a:pt x="66636" y="186690"/>
                </a:lnTo>
                <a:lnTo>
                  <a:pt x="64223" y="186690"/>
                </a:lnTo>
                <a:lnTo>
                  <a:pt x="64122" y="187960"/>
                </a:lnTo>
                <a:lnTo>
                  <a:pt x="64363" y="187960"/>
                </a:lnTo>
                <a:lnTo>
                  <a:pt x="65214" y="189230"/>
                </a:lnTo>
                <a:lnTo>
                  <a:pt x="65913" y="189230"/>
                </a:lnTo>
                <a:lnTo>
                  <a:pt x="71005" y="191770"/>
                </a:lnTo>
                <a:lnTo>
                  <a:pt x="77558" y="195580"/>
                </a:lnTo>
                <a:lnTo>
                  <a:pt x="80822" y="198120"/>
                </a:lnTo>
                <a:lnTo>
                  <a:pt x="83210" y="199390"/>
                </a:lnTo>
                <a:lnTo>
                  <a:pt x="83439" y="199390"/>
                </a:lnTo>
                <a:lnTo>
                  <a:pt x="84086" y="201930"/>
                </a:lnTo>
                <a:lnTo>
                  <a:pt x="85128" y="204470"/>
                </a:lnTo>
                <a:lnTo>
                  <a:pt x="85128" y="168960"/>
                </a:lnTo>
                <a:lnTo>
                  <a:pt x="84810" y="171450"/>
                </a:lnTo>
                <a:lnTo>
                  <a:pt x="84429" y="172720"/>
                </a:lnTo>
                <a:lnTo>
                  <a:pt x="84112" y="173990"/>
                </a:lnTo>
                <a:lnTo>
                  <a:pt x="82194" y="172720"/>
                </a:lnTo>
                <a:lnTo>
                  <a:pt x="80454" y="171450"/>
                </a:lnTo>
                <a:lnTo>
                  <a:pt x="78435" y="170180"/>
                </a:lnTo>
                <a:lnTo>
                  <a:pt x="78244" y="170180"/>
                </a:lnTo>
                <a:lnTo>
                  <a:pt x="78181" y="161290"/>
                </a:lnTo>
                <a:lnTo>
                  <a:pt x="78105" y="160020"/>
                </a:lnTo>
                <a:lnTo>
                  <a:pt x="78041" y="158750"/>
                </a:lnTo>
                <a:lnTo>
                  <a:pt x="77965" y="157480"/>
                </a:lnTo>
                <a:lnTo>
                  <a:pt x="77901" y="156210"/>
                </a:lnTo>
                <a:lnTo>
                  <a:pt x="77838" y="154940"/>
                </a:lnTo>
                <a:lnTo>
                  <a:pt x="77762" y="153670"/>
                </a:lnTo>
                <a:lnTo>
                  <a:pt x="77698" y="152400"/>
                </a:lnTo>
                <a:lnTo>
                  <a:pt x="76898" y="149860"/>
                </a:lnTo>
                <a:lnTo>
                  <a:pt x="76428" y="148590"/>
                </a:lnTo>
                <a:lnTo>
                  <a:pt x="75158" y="144780"/>
                </a:lnTo>
                <a:lnTo>
                  <a:pt x="74803" y="143510"/>
                </a:lnTo>
                <a:lnTo>
                  <a:pt x="73571" y="143510"/>
                </a:lnTo>
                <a:lnTo>
                  <a:pt x="73469" y="161290"/>
                </a:lnTo>
                <a:lnTo>
                  <a:pt x="73355" y="162560"/>
                </a:lnTo>
                <a:lnTo>
                  <a:pt x="72974" y="165100"/>
                </a:lnTo>
                <a:lnTo>
                  <a:pt x="72085" y="166370"/>
                </a:lnTo>
                <a:lnTo>
                  <a:pt x="62064" y="161290"/>
                </a:lnTo>
                <a:lnTo>
                  <a:pt x="56464" y="160020"/>
                </a:lnTo>
                <a:lnTo>
                  <a:pt x="55727" y="158750"/>
                </a:lnTo>
                <a:lnTo>
                  <a:pt x="55651" y="157480"/>
                </a:lnTo>
                <a:lnTo>
                  <a:pt x="55092" y="154940"/>
                </a:lnTo>
                <a:lnTo>
                  <a:pt x="54800" y="152400"/>
                </a:lnTo>
                <a:lnTo>
                  <a:pt x="54698" y="151130"/>
                </a:lnTo>
                <a:lnTo>
                  <a:pt x="54610" y="149860"/>
                </a:lnTo>
                <a:lnTo>
                  <a:pt x="54508" y="148590"/>
                </a:lnTo>
                <a:lnTo>
                  <a:pt x="54419" y="147320"/>
                </a:lnTo>
                <a:lnTo>
                  <a:pt x="55308" y="144780"/>
                </a:lnTo>
                <a:lnTo>
                  <a:pt x="56870" y="139700"/>
                </a:lnTo>
                <a:lnTo>
                  <a:pt x="58547" y="135890"/>
                </a:lnTo>
                <a:lnTo>
                  <a:pt x="59893" y="133350"/>
                </a:lnTo>
                <a:lnTo>
                  <a:pt x="61887" y="128270"/>
                </a:lnTo>
                <a:lnTo>
                  <a:pt x="65532" y="115570"/>
                </a:lnTo>
                <a:lnTo>
                  <a:pt x="67995" y="119380"/>
                </a:lnTo>
                <a:lnTo>
                  <a:pt x="69316" y="120650"/>
                </a:lnTo>
                <a:lnTo>
                  <a:pt x="70904" y="121920"/>
                </a:lnTo>
                <a:lnTo>
                  <a:pt x="71691" y="124460"/>
                </a:lnTo>
                <a:lnTo>
                  <a:pt x="74536" y="128270"/>
                </a:lnTo>
                <a:lnTo>
                  <a:pt x="75806" y="130810"/>
                </a:lnTo>
                <a:lnTo>
                  <a:pt x="78689" y="138430"/>
                </a:lnTo>
                <a:lnTo>
                  <a:pt x="80289" y="143510"/>
                </a:lnTo>
                <a:lnTo>
                  <a:pt x="83032" y="151130"/>
                </a:lnTo>
                <a:lnTo>
                  <a:pt x="83896" y="154940"/>
                </a:lnTo>
                <a:lnTo>
                  <a:pt x="85242" y="162560"/>
                </a:lnTo>
                <a:lnTo>
                  <a:pt x="85305" y="163830"/>
                </a:lnTo>
                <a:lnTo>
                  <a:pt x="85382" y="165100"/>
                </a:lnTo>
                <a:lnTo>
                  <a:pt x="85458" y="166370"/>
                </a:lnTo>
                <a:lnTo>
                  <a:pt x="85458" y="141897"/>
                </a:lnTo>
                <a:lnTo>
                  <a:pt x="68922" y="111760"/>
                </a:lnTo>
                <a:lnTo>
                  <a:pt x="65151" y="106680"/>
                </a:lnTo>
                <a:lnTo>
                  <a:pt x="64668" y="105410"/>
                </a:lnTo>
                <a:lnTo>
                  <a:pt x="63868" y="104140"/>
                </a:lnTo>
                <a:lnTo>
                  <a:pt x="62712" y="104140"/>
                </a:lnTo>
                <a:lnTo>
                  <a:pt x="61798" y="109245"/>
                </a:lnTo>
                <a:lnTo>
                  <a:pt x="60960" y="114300"/>
                </a:lnTo>
                <a:lnTo>
                  <a:pt x="58331" y="118110"/>
                </a:lnTo>
                <a:lnTo>
                  <a:pt x="56273" y="116840"/>
                </a:lnTo>
                <a:lnTo>
                  <a:pt x="56045" y="116687"/>
                </a:lnTo>
                <a:lnTo>
                  <a:pt x="56045" y="123190"/>
                </a:lnTo>
                <a:lnTo>
                  <a:pt x="52616" y="133350"/>
                </a:lnTo>
                <a:lnTo>
                  <a:pt x="50317" y="130810"/>
                </a:lnTo>
                <a:lnTo>
                  <a:pt x="46570" y="128270"/>
                </a:lnTo>
                <a:lnTo>
                  <a:pt x="43992" y="127000"/>
                </a:lnTo>
                <a:lnTo>
                  <a:pt x="40208" y="125730"/>
                </a:lnTo>
                <a:lnTo>
                  <a:pt x="39319" y="124460"/>
                </a:lnTo>
                <a:lnTo>
                  <a:pt x="37896" y="124460"/>
                </a:lnTo>
                <a:lnTo>
                  <a:pt x="37642" y="125730"/>
                </a:lnTo>
                <a:lnTo>
                  <a:pt x="37858" y="125730"/>
                </a:lnTo>
                <a:lnTo>
                  <a:pt x="38468" y="127000"/>
                </a:lnTo>
                <a:lnTo>
                  <a:pt x="42329" y="129540"/>
                </a:lnTo>
                <a:lnTo>
                  <a:pt x="44983" y="132080"/>
                </a:lnTo>
                <a:lnTo>
                  <a:pt x="48653" y="135890"/>
                </a:lnTo>
                <a:lnTo>
                  <a:pt x="49504" y="137160"/>
                </a:lnTo>
                <a:lnTo>
                  <a:pt x="50546" y="138430"/>
                </a:lnTo>
                <a:lnTo>
                  <a:pt x="50469" y="139700"/>
                </a:lnTo>
                <a:lnTo>
                  <a:pt x="49110" y="144780"/>
                </a:lnTo>
                <a:lnTo>
                  <a:pt x="49034" y="146050"/>
                </a:lnTo>
                <a:lnTo>
                  <a:pt x="48945" y="156210"/>
                </a:lnTo>
                <a:lnTo>
                  <a:pt x="49504" y="158750"/>
                </a:lnTo>
                <a:lnTo>
                  <a:pt x="49606" y="160020"/>
                </a:lnTo>
                <a:lnTo>
                  <a:pt x="49123" y="160020"/>
                </a:lnTo>
                <a:lnTo>
                  <a:pt x="48818" y="158750"/>
                </a:lnTo>
                <a:lnTo>
                  <a:pt x="45427" y="157480"/>
                </a:lnTo>
                <a:lnTo>
                  <a:pt x="42786" y="154940"/>
                </a:lnTo>
                <a:lnTo>
                  <a:pt x="37782" y="149860"/>
                </a:lnTo>
                <a:lnTo>
                  <a:pt x="33134" y="143510"/>
                </a:lnTo>
                <a:lnTo>
                  <a:pt x="31229" y="142240"/>
                </a:lnTo>
                <a:lnTo>
                  <a:pt x="27203" y="137160"/>
                </a:lnTo>
                <a:lnTo>
                  <a:pt x="26949" y="135890"/>
                </a:lnTo>
                <a:lnTo>
                  <a:pt x="26212" y="134696"/>
                </a:lnTo>
                <a:lnTo>
                  <a:pt x="24231" y="134696"/>
                </a:lnTo>
                <a:lnTo>
                  <a:pt x="25057" y="137160"/>
                </a:lnTo>
                <a:lnTo>
                  <a:pt x="39839" y="158750"/>
                </a:lnTo>
                <a:lnTo>
                  <a:pt x="38303" y="158750"/>
                </a:lnTo>
                <a:lnTo>
                  <a:pt x="36906" y="160020"/>
                </a:lnTo>
                <a:lnTo>
                  <a:pt x="34721" y="158750"/>
                </a:lnTo>
                <a:lnTo>
                  <a:pt x="33845" y="157480"/>
                </a:lnTo>
                <a:lnTo>
                  <a:pt x="31330" y="154940"/>
                </a:lnTo>
                <a:lnTo>
                  <a:pt x="29565" y="153670"/>
                </a:lnTo>
                <a:lnTo>
                  <a:pt x="26568" y="151130"/>
                </a:lnTo>
                <a:lnTo>
                  <a:pt x="25273" y="148590"/>
                </a:lnTo>
                <a:lnTo>
                  <a:pt x="24066" y="147320"/>
                </a:lnTo>
                <a:lnTo>
                  <a:pt x="13868" y="125730"/>
                </a:lnTo>
                <a:lnTo>
                  <a:pt x="12763" y="121920"/>
                </a:lnTo>
                <a:lnTo>
                  <a:pt x="12674" y="120650"/>
                </a:lnTo>
                <a:lnTo>
                  <a:pt x="12573" y="113030"/>
                </a:lnTo>
                <a:lnTo>
                  <a:pt x="12954" y="111760"/>
                </a:lnTo>
                <a:lnTo>
                  <a:pt x="13512" y="107950"/>
                </a:lnTo>
                <a:lnTo>
                  <a:pt x="14173" y="105410"/>
                </a:lnTo>
                <a:lnTo>
                  <a:pt x="14274" y="104140"/>
                </a:lnTo>
                <a:lnTo>
                  <a:pt x="16319" y="104140"/>
                </a:lnTo>
                <a:lnTo>
                  <a:pt x="19113" y="106680"/>
                </a:lnTo>
                <a:lnTo>
                  <a:pt x="21386" y="107950"/>
                </a:lnTo>
                <a:lnTo>
                  <a:pt x="25920" y="109245"/>
                </a:lnTo>
                <a:lnTo>
                  <a:pt x="28079" y="109245"/>
                </a:lnTo>
                <a:lnTo>
                  <a:pt x="33642" y="111760"/>
                </a:lnTo>
                <a:lnTo>
                  <a:pt x="37134" y="113030"/>
                </a:lnTo>
                <a:lnTo>
                  <a:pt x="41389" y="114300"/>
                </a:lnTo>
                <a:lnTo>
                  <a:pt x="44234" y="115570"/>
                </a:lnTo>
                <a:lnTo>
                  <a:pt x="46761" y="116840"/>
                </a:lnTo>
                <a:lnTo>
                  <a:pt x="50927" y="119380"/>
                </a:lnTo>
                <a:lnTo>
                  <a:pt x="52489" y="120650"/>
                </a:lnTo>
                <a:lnTo>
                  <a:pt x="56045" y="123190"/>
                </a:lnTo>
                <a:lnTo>
                  <a:pt x="56045" y="116687"/>
                </a:lnTo>
                <a:lnTo>
                  <a:pt x="54444" y="115570"/>
                </a:lnTo>
                <a:lnTo>
                  <a:pt x="51511" y="114300"/>
                </a:lnTo>
                <a:lnTo>
                  <a:pt x="47917" y="113030"/>
                </a:lnTo>
                <a:lnTo>
                  <a:pt x="45808" y="111760"/>
                </a:lnTo>
                <a:lnTo>
                  <a:pt x="41021" y="109245"/>
                </a:lnTo>
                <a:lnTo>
                  <a:pt x="38265" y="107950"/>
                </a:lnTo>
                <a:lnTo>
                  <a:pt x="32105" y="105410"/>
                </a:lnTo>
                <a:lnTo>
                  <a:pt x="28448" y="104140"/>
                </a:lnTo>
                <a:lnTo>
                  <a:pt x="21323" y="100330"/>
                </a:lnTo>
                <a:lnTo>
                  <a:pt x="17665" y="99060"/>
                </a:lnTo>
                <a:lnTo>
                  <a:pt x="13487" y="95250"/>
                </a:lnTo>
                <a:lnTo>
                  <a:pt x="12954" y="95250"/>
                </a:lnTo>
                <a:lnTo>
                  <a:pt x="11087" y="97790"/>
                </a:lnTo>
                <a:lnTo>
                  <a:pt x="10502" y="100330"/>
                </a:lnTo>
                <a:lnTo>
                  <a:pt x="10083" y="104140"/>
                </a:lnTo>
                <a:lnTo>
                  <a:pt x="9982" y="105410"/>
                </a:lnTo>
                <a:lnTo>
                  <a:pt x="9867" y="106680"/>
                </a:lnTo>
                <a:lnTo>
                  <a:pt x="9766" y="107950"/>
                </a:lnTo>
                <a:lnTo>
                  <a:pt x="9664" y="109245"/>
                </a:lnTo>
                <a:lnTo>
                  <a:pt x="9563" y="110490"/>
                </a:lnTo>
                <a:lnTo>
                  <a:pt x="20789" y="151130"/>
                </a:lnTo>
                <a:lnTo>
                  <a:pt x="25692" y="156210"/>
                </a:lnTo>
                <a:lnTo>
                  <a:pt x="27749" y="158750"/>
                </a:lnTo>
                <a:lnTo>
                  <a:pt x="26238" y="158750"/>
                </a:lnTo>
                <a:lnTo>
                  <a:pt x="24892" y="157480"/>
                </a:lnTo>
                <a:lnTo>
                  <a:pt x="21323" y="157480"/>
                </a:lnTo>
                <a:lnTo>
                  <a:pt x="19113" y="156210"/>
                </a:lnTo>
                <a:lnTo>
                  <a:pt x="11557" y="154940"/>
                </a:lnTo>
                <a:lnTo>
                  <a:pt x="7010" y="151130"/>
                </a:lnTo>
                <a:lnTo>
                  <a:pt x="2374" y="147320"/>
                </a:lnTo>
                <a:lnTo>
                  <a:pt x="0" y="147320"/>
                </a:lnTo>
                <a:lnTo>
                  <a:pt x="800" y="148590"/>
                </a:lnTo>
                <a:lnTo>
                  <a:pt x="1358" y="149860"/>
                </a:lnTo>
                <a:lnTo>
                  <a:pt x="8216" y="160020"/>
                </a:lnTo>
                <a:lnTo>
                  <a:pt x="12941" y="167640"/>
                </a:lnTo>
                <a:lnTo>
                  <a:pt x="14744" y="168910"/>
                </a:lnTo>
                <a:lnTo>
                  <a:pt x="18935" y="173990"/>
                </a:lnTo>
                <a:lnTo>
                  <a:pt x="21386" y="176530"/>
                </a:lnTo>
                <a:lnTo>
                  <a:pt x="25590" y="180340"/>
                </a:lnTo>
                <a:lnTo>
                  <a:pt x="27470" y="181610"/>
                </a:lnTo>
                <a:lnTo>
                  <a:pt x="30314" y="184150"/>
                </a:lnTo>
                <a:lnTo>
                  <a:pt x="31483" y="184150"/>
                </a:lnTo>
                <a:lnTo>
                  <a:pt x="34505" y="186690"/>
                </a:lnTo>
                <a:lnTo>
                  <a:pt x="36715" y="189230"/>
                </a:lnTo>
                <a:lnTo>
                  <a:pt x="41287" y="190500"/>
                </a:lnTo>
                <a:lnTo>
                  <a:pt x="43853" y="193040"/>
                </a:lnTo>
                <a:lnTo>
                  <a:pt x="47040" y="194310"/>
                </a:lnTo>
                <a:lnTo>
                  <a:pt x="47244" y="194310"/>
                </a:lnTo>
                <a:lnTo>
                  <a:pt x="47434" y="195580"/>
                </a:lnTo>
                <a:lnTo>
                  <a:pt x="44132" y="195580"/>
                </a:lnTo>
                <a:lnTo>
                  <a:pt x="40068" y="194310"/>
                </a:lnTo>
                <a:lnTo>
                  <a:pt x="35648" y="194310"/>
                </a:lnTo>
                <a:lnTo>
                  <a:pt x="33274" y="193040"/>
                </a:lnTo>
                <a:lnTo>
                  <a:pt x="29565" y="193040"/>
                </a:lnTo>
                <a:lnTo>
                  <a:pt x="29997" y="194310"/>
                </a:lnTo>
                <a:lnTo>
                  <a:pt x="30353" y="195580"/>
                </a:lnTo>
                <a:lnTo>
                  <a:pt x="32016" y="198120"/>
                </a:lnTo>
                <a:lnTo>
                  <a:pt x="33286" y="199390"/>
                </a:lnTo>
                <a:lnTo>
                  <a:pt x="36372" y="204470"/>
                </a:lnTo>
                <a:lnTo>
                  <a:pt x="38150" y="205740"/>
                </a:lnTo>
                <a:lnTo>
                  <a:pt x="41884" y="210820"/>
                </a:lnTo>
                <a:lnTo>
                  <a:pt x="43853" y="213360"/>
                </a:lnTo>
                <a:lnTo>
                  <a:pt x="47879" y="218440"/>
                </a:lnTo>
                <a:lnTo>
                  <a:pt x="51752" y="220980"/>
                </a:lnTo>
                <a:lnTo>
                  <a:pt x="54508" y="223520"/>
                </a:lnTo>
                <a:lnTo>
                  <a:pt x="57835" y="226060"/>
                </a:lnTo>
                <a:lnTo>
                  <a:pt x="58508" y="227330"/>
                </a:lnTo>
                <a:lnTo>
                  <a:pt x="61264" y="228600"/>
                </a:lnTo>
                <a:lnTo>
                  <a:pt x="63373" y="229870"/>
                </a:lnTo>
                <a:lnTo>
                  <a:pt x="67398" y="232410"/>
                </a:lnTo>
                <a:lnTo>
                  <a:pt x="69253" y="233680"/>
                </a:lnTo>
                <a:lnTo>
                  <a:pt x="73875" y="236220"/>
                </a:lnTo>
                <a:lnTo>
                  <a:pt x="76593" y="237490"/>
                </a:lnTo>
                <a:lnTo>
                  <a:pt x="79908" y="240030"/>
                </a:lnTo>
                <a:lnTo>
                  <a:pt x="70231" y="240030"/>
                </a:lnTo>
                <a:lnTo>
                  <a:pt x="66281" y="238760"/>
                </a:lnTo>
                <a:lnTo>
                  <a:pt x="63588" y="237490"/>
                </a:lnTo>
                <a:lnTo>
                  <a:pt x="60502" y="236220"/>
                </a:lnTo>
                <a:lnTo>
                  <a:pt x="59321" y="236220"/>
                </a:lnTo>
                <a:lnTo>
                  <a:pt x="59245" y="237490"/>
                </a:lnTo>
                <a:lnTo>
                  <a:pt x="59169" y="238760"/>
                </a:lnTo>
                <a:lnTo>
                  <a:pt x="59918" y="240030"/>
                </a:lnTo>
                <a:lnTo>
                  <a:pt x="62242" y="243840"/>
                </a:lnTo>
                <a:lnTo>
                  <a:pt x="63754" y="246380"/>
                </a:lnTo>
                <a:lnTo>
                  <a:pt x="65392" y="247650"/>
                </a:lnTo>
                <a:lnTo>
                  <a:pt x="68922" y="252730"/>
                </a:lnTo>
                <a:lnTo>
                  <a:pt x="83312" y="266700"/>
                </a:lnTo>
                <a:lnTo>
                  <a:pt x="90322" y="271780"/>
                </a:lnTo>
                <a:lnTo>
                  <a:pt x="101803" y="276860"/>
                </a:lnTo>
                <a:lnTo>
                  <a:pt x="105727" y="278130"/>
                </a:lnTo>
                <a:lnTo>
                  <a:pt x="112712" y="279400"/>
                </a:lnTo>
                <a:lnTo>
                  <a:pt x="115684" y="279400"/>
                </a:lnTo>
                <a:lnTo>
                  <a:pt x="121881" y="280670"/>
                </a:lnTo>
                <a:lnTo>
                  <a:pt x="128409" y="283210"/>
                </a:lnTo>
                <a:lnTo>
                  <a:pt x="131495" y="284480"/>
                </a:lnTo>
                <a:lnTo>
                  <a:pt x="133578" y="285750"/>
                </a:lnTo>
                <a:lnTo>
                  <a:pt x="136436" y="290830"/>
                </a:lnTo>
                <a:lnTo>
                  <a:pt x="137363" y="292100"/>
                </a:lnTo>
                <a:lnTo>
                  <a:pt x="140462" y="295910"/>
                </a:lnTo>
                <a:lnTo>
                  <a:pt x="141833" y="298450"/>
                </a:lnTo>
                <a:lnTo>
                  <a:pt x="145846" y="303530"/>
                </a:lnTo>
                <a:lnTo>
                  <a:pt x="148082" y="307340"/>
                </a:lnTo>
                <a:lnTo>
                  <a:pt x="151904" y="312420"/>
                </a:lnTo>
                <a:lnTo>
                  <a:pt x="153479" y="314960"/>
                </a:lnTo>
                <a:lnTo>
                  <a:pt x="155613" y="317500"/>
                </a:lnTo>
                <a:lnTo>
                  <a:pt x="156171" y="318770"/>
                </a:lnTo>
                <a:lnTo>
                  <a:pt x="156908" y="318770"/>
                </a:lnTo>
                <a:lnTo>
                  <a:pt x="156921" y="327761"/>
                </a:lnTo>
                <a:lnTo>
                  <a:pt x="156921" y="330555"/>
                </a:lnTo>
                <a:lnTo>
                  <a:pt x="156921" y="333311"/>
                </a:lnTo>
                <a:lnTo>
                  <a:pt x="156921" y="333946"/>
                </a:lnTo>
                <a:lnTo>
                  <a:pt x="156921" y="335419"/>
                </a:lnTo>
                <a:lnTo>
                  <a:pt x="156743" y="335292"/>
                </a:lnTo>
                <a:lnTo>
                  <a:pt x="156451" y="335292"/>
                </a:lnTo>
                <a:lnTo>
                  <a:pt x="155829" y="334911"/>
                </a:lnTo>
                <a:lnTo>
                  <a:pt x="154863" y="334149"/>
                </a:lnTo>
                <a:lnTo>
                  <a:pt x="154533" y="334022"/>
                </a:lnTo>
                <a:lnTo>
                  <a:pt x="154559" y="333641"/>
                </a:lnTo>
                <a:lnTo>
                  <a:pt x="154559" y="333387"/>
                </a:lnTo>
                <a:lnTo>
                  <a:pt x="154012" y="333641"/>
                </a:lnTo>
                <a:lnTo>
                  <a:pt x="153898" y="332752"/>
                </a:lnTo>
                <a:lnTo>
                  <a:pt x="153873" y="332625"/>
                </a:lnTo>
                <a:lnTo>
                  <a:pt x="154508" y="332244"/>
                </a:lnTo>
                <a:lnTo>
                  <a:pt x="155016" y="332371"/>
                </a:lnTo>
                <a:lnTo>
                  <a:pt x="155079" y="332498"/>
                </a:lnTo>
                <a:lnTo>
                  <a:pt x="155143" y="332625"/>
                </a:lnTo>
                <a:lnTo>
                  <a:pt x="155206" y="332752"/>
                </a:lnTo>
                <a:lnTo>
                  <a:pt x="155270" y="332879"/>
                </a:lnTo>
                <a:lnTo>
                  <a:pt x="155333" y="333006"/>
                </a:lnTo>
                <a:lnTo>
                  <a:pt x="155397" y="333133"/>
                </a:lnTo>
                <a:lnTo>
                  <a:pt x="155473" y="333260"/>
                </a:lnTo>
                <a:lnTo>
                  <a:pt x="155536" y="333387"/>
                </a:lnTo>
                <a:lnTo>
                  <a:pt x="155651" y="333641"/>
                </a:lnTo>
                <a:lnTo>
                  <a:pt x="155765" y="333895"/>
                </a:lnTo>
                <a:lnTo>
                  <a:pt x="155867" y="334149"/>
                </a:lnTo>
                <a:lnTo>
                  <a:pt x="156324" y="334276"/>
                </a:lnTo>
                <a:lnTo>
                  <a:pt x="156921" y="333946"/>
                </a:lnTo>
                <a:lnTo>
                  <a:pt x="156921" y="333311"/>
                </a:lnTo>
                <a:lnTo>
                  <a:pt x="156883" y="333006"/>
                </a:lnTo>
                <a:lnTo>
                  <a:pt x="156819" y="332498"/>
                </a:lnTo>
                <a:lnTo>
                  <a:pt x="156730" y="332371"/>
                </a:lnTo>
                <a:lnTo>
                  <a:pt x="156641" y="332244"/>
                </a:lnTo>
                <a:lnTo>
                  <a:pt x="156006" y="331355"/>
                </a:lnTo>
                <a:lnTo>
                  <a:pt x="155905" y="330466"/>
                </a:lnTo>
                <a:lnTo>
                  <a:pt x="155816" y="329704"/>
                </a:lnTo>
                <a:lnTo>
                  <a:pt x="156921" y="330555"/>
                </a:lnTo>
                <a:lnTo>
                  <a:pt x="156921" y="327761"/>
                </a:lnTo>
                <a:lnTo>
                  <a:pt x="155892" y="326910"/>
                </a:lnTo>
                <a:lnTo>
                  <a:pt x="154559" y="325793"/>
                </a:lnTo>
                <a:lnTo>
                  <a:pt x="154559" y="330466"/>
                </a:lnTo>
                <a:lnTo>
                  <a:pt x="153212" y="330466"/>
                </a:lnTo>
                <a:lnTo>
                  <a:pt x="152158" y="328942"/>
                </a:lnTo>
                <a:lnTo>
                  <a:pt x="152171" y="326910"/>
                </a:lnTo>
                <a:lnTo>
                  <a:pt x="154533" y="328688"/>
                </a:lnTo>
                <a:lnTo>
                  <a:pt x="154559" y="330466"/>
                </a:lnTo>
                <a:lnTo>
                  <a:pt x="154559" y="325793"/>
                </a:lnTo>
                <a:lnTo>
                  <a:pt x="153797" y="325132"/>
                </a:lnTo>
                <a:lnTo>
                  <a:pt x="153212" y="324751"/>
                </a:lnTo>
                <a:lnTo>
                  <a:pt x="152082" y="323862"/>
                </a:lnTo>
                <a:lnTo>
                  <a:pt x="151892" y="323735"/>
                </a:lnTo>
                <a:lnTo>
                  <a:pt x="151485" y="323481"/>
                </a:lnTo>
                <a:lnTo>
                  <a:pt x="151130" y="323164"/>
                </a:lnTo>
                <a:lnTo>
                  <a:pt x="151130" y="331355"/>
                </a:lnTo>
                <a:lnTo>
                  <a:pt x="150939" y="331355"/>
                </a:lnTo>
                <a:lnTo>
                  <a:pt x="150825" y="330974"/>
                </a:lnTo>
                <a:lnTo>
                  <a:pt x="150609" y="330466"/>
                </a:lnTo>
                <a:lnTo>
                  <a:pt x="150495" y="330212"/>
                </a:lnTo>
                <a:lnTo>
                  <a:pt x="150266" y="329958"/>
                </a:lnTo>
                <a:lnTo>
                  <a:pt x="150596" y="329958"/>
                </a:lnTo>
                <a:lnTo>
                  <a:pt x="149682" y="329704"/>
                </a:lnTo>
                <a:lnTo>
                  <a:pt x="149352" y="329704"/>
                </a:lnTo>
                <a:lnTo>
                  <a:pt x="149098" y="329958"/>
                </a:lnTo>
                <a:lnTo>
                  <a:pt x="148945" y="329704"/>
                </a:lnTo>
                <a:lnTo>
                  <a:pt x="149110" y="329704"/>
                </a:lnTo>
                <a:lnTo>
                  <a:pt x="148628" y="329450"/>
                </a:lnTo>
                <a:lnTo>
                  <a:pt x="148043" y="328942"/>
                </a:lnTo>
                <a:lnTo>
                  <a:pt x="147599" y="328688"/>
                </a:lnTo>
                <a:lnTo>
                  <a:pt x="147383" y="328688"/>
                </a:lnTo>
                <a:lnTo>
                  <a:pt x="147358" y="327672"/>
                </a:lnTo>
                <a:lnTo>
                  <a:pt x="148285" y="327672"/>
                </a:lnTo>
                <a:lnTo>
                  <a:pt x="149821" y="328942"/>
                </a:lnTo>
                <a:lnTo>
                  <a:pt x="150342" y="329323"/>
                </a:lnTo>
                <a:lnTo>
                  <a:pt x="150774" y="329196"/>
                </a:lnTo>
                <a:lnTo>
                  <a:pt x="150710" y="328688"/>
                </a:lnTo>
                <a:lnTo>
                  <a:pt x="150596" y="328434"/>
                </a:lnTo>
                <a:lnTo>
                  <a:pt x="150482" y="328180"/>
                </a:lnTo>
                <a:lnTo>
                  <a:pt x="150202" y="327799"/>
                </a:lnTo>
                <a:lnTo>
                  <a:pt x="150101" y="327672"/>
                </a:lnTo>
                <a:lnTo>
                  <a:pt x="149745" y="327291"/>
                </a:lnTo>
                <a:lnTo>
                  <a:pt x="148704" y="326275"/>
                </a:lnTo>
                <a:lnTo>
                  <a:pt x="148590" y="325894"/>
                </a:lnTo>
                <a:lnTo>
                  <a:pt x="148475" y="325513"/>
                </a:lnTo>
                <a:lnTo>
                  <a:pt x="148361" y="325132"/>
                </a:lnTo>
                <a:lnTo>
                  <a:pt x="148247" y="324751"/>
                </a:lnTo>
                <a:lnTo>
                  <a:pt x="148170" y="324497"/>
                </a:lnTo>
                <a:lnTo>
                  <a:pt x="148094" y="324243"/>
                </a:lnTo>
                <a:lnTo>
                  <a:pt x="147967" y="323735"/>
                </a:lnTo>
                <a:lnTo>
                  <a:pt x="148196" y="323735"/>
                </a:lnTo>
                <a:lnTo>
                  <a:pt x="150444" y="325513"/>
                </a:lnTo>
                <a:lnTo>
                  <a:pt x="150888" y="325894"/>
                </a:lnTo>
                <a:lnTo>
                  <a:pt x="150926" y="326148"/>
                </a:lnTo>
                <a:lnTo>
                  <a:pt x="151041" y="326910"/>
                </a:lnTo>
                <a:lnTo>
                  <a:pt x="151130" y="331355"/>
                </a:lnTo>
                <a:lnTo>
                  <a:pt x="151130" y="323164"/>
                </a:lnTo>
                <a:lnTo>
                  <a:pt x="150228" y="322338"/>
                </a:lnTo>
                <a:lnTo>
                  <a:pt x="149923" y="322084"/>
                </a:lnTo>
                <a:lnTo>
                  <a:pt x="148158" y="320814"/>
                </a:lnTo>
                <a:lnTo>
                  <a:pt x="147383" y="320268"/>
                </a:lnTo>
                <a:lnTo>
                  <a:pt x="147383" y="325780"/>
                </a:lnTo>
                <a:lnTo>
                  <a:pt x="146278" y="324523"/>
                </a:lnTo>
                <a:lnTo>
                  <a:pt x="146278" y="325513"/>
                </a:lnTo>
                <a:lnTo>
                  <a:pt x="145872" y="325513"/>
                </a:lnTo>
                <a:lnTo>
                  <a:pt x="145935" y="327291"/>
                </a:lnTo>
                <a:lnTo>
                  <a:pt x="145529" y="327164"/>
                </a:lnTo>
                <a:lnTo>
                  <a:pt x="145326" y="326910"/>
                </a:lnTo>
                <a:lnTo>
                  <a:pt x="145237" y="326275"/>
                </a:lnTo>
                <a:lnTo>
                  <a:pt x="145110" y="325894"/>
                </a:lnTo>
                <a:lnTo>
                  <a:pt x="145008" y="325513"/>
                </a:lnTo>
                <a:lnTo>
                  <a:pt x="144932" y="325894"/>
                </a:lnTo>
                <a:lnTo>
                  <a:pt x="144856" y="326275"/>
                </a:lnTo>
                <a:lnTo>
                  <a:pt x="144373" y="326275"/>
                </a:lnTo>
                <a:lnTo>
                  <a:pt x="143967" y="325894"/>
                </a:lnTo>
                <a:lnTo>
                  <a:pt x="143459" y="325513"/>
                </a:lnTo>
                <a:lnTo>
                  <a:pt x="142646" y="325132"/>
                </a:lnTo>
                <a:lnTo>
                  <a:pt x="142582" y="324751"/>
                </a:lnTo>
                <a:lnTo>
                  <a:pt x="142481" y="324243"/>
                </a:lnTo>
                <a:lnTo>
                  <a:pt x="142405" y="323862"/>
                </a:lnTo>
                <a:lnTo>
                  <a:pt x="142265" y="324243"/>
                </a:lnTo>
                <a:lnTo>
                  <a:pt x="142176" y="324637"/>
                </a:lnTo>
                <a:lnTo>
                  <a:pt x="140931" y="323735"/>
                </a:lnTo>
                <a:lnTo>
                  <a:pt x="140754" y="323735"/>
                </a:lnTo>
                <a:lnTo>
                  <a:pt x="140754" y="322973"/>
                </a:lnTo>
                <a:lnTo>
                  <a:pt x="140550" y="322973"/>
                </a:lnTo>
                <a:lnTo>
                  <a:pt x="140970" y="322719"/>
                </a:lnTo>
                <a:lnTo>
                  <a:pt x="141579" y="322719"/>
                </a:lnTo>
                <a:lnTo>
                  <a:pt x="142303" y="322973"/>
                </a:lnTo>
                <a:lnTo>
                  <a:pt x="142494" y="323227"/>
                </a:lnTo>
                <a:lnTo>
                  <a:pt x="143090" y="324243"/>
                </a:lnTo>
                <a:lnTo>
                  <a:pt x="143319" y="324497"/>
                </a:lnTo>
                <a:lnTo>
                  <a:pt x="143954" y="325005"/>
                </a:lnTo>
                <a:lnTo>
                  <a:pt x="146278" y="325513"/>
                </a:lnTo>
                <a:lnTo>
                  <a:pt x="146278" y="324523"/>
                </a:lnTo>
                <a:lnTo>
                  <a:pt x="146037" y="324243"/>
                </a:lnTo>
                <a:lnTo>
                  <a:pt x="145021" y="322973"/>
                </a:lnTo>
                <a:lnTo>
                  <a:pt x="144957" y="322719"/>
                </a:lnTo>
                <a:lnTo>
                  <a:pt x="144856" y="322338"/>
                </a:lnTo>
                <a:lnTo>
                  <a:pt x="144792" y="322084"/>
                </a:lnTo>
                <a:lnTo>
                  <a:pt x="144729" y="321830"/>
                </a:lnTo>
                <a:lnTo>
                  <a:pt x="144665" y="321576"/>
                </a:lnTo>
                <a:lnTo>
                  <a:pt x="144564" y="320814"/>
                </a:lnTo>
                <a:lnTo>
                  <a:pt x="145554" y="321576"/>
                </a:lnTo>
                <a:lnTo>
                  <a:pt x="145834" y="321830"/>
                </a:lnTo>
                <a:lnTo>
                  <a:pt x="146189" y="322084"/>
                </a:lnTo>
                <a:lnTo>
                  <a:pt x="147383" y="325780"/>
                </a:lnTo>
                <a:lnTo>
                  <a:pt x="147383" y="320268"/>
                </a:lnTo>
                <a:lnTo>
                  <a:pt x="145161" y="318655"/>
                </a:lnTo>
                <a:lnTo>
                  <a:pt x="143700" y="317728"/>
                </a:lnTo>
                <a:lnTo>
                  <a:pt x="143700" y="322973"/>
                </a:lnTo>
                <a:lnTo>
                  <a:pt x="143586" y="322846"/>
                </a:lnTo>
                <a:lnTo>
                  <a:pt x="143700" y="322973"/>
                </a:lnTo>
                <a:lnTo>
                  <a:pt x="143700" y="317728"/>
                </a:lnTo>
                <a:lnTo>
                  <a:pt x="143484" y="317588"/>
                </a:lnTo>
                <a:lnTo>
                  <a:pt x="143484" y="322719"/>
                </a:lnTo>
                <a:lnTo>
                  <a:pt x="143167" y="322338"/>
                </a:lnTo>
                <a:lnTo>
                  <a:pt x="142798" y="321830"/>
                </a:lnTo>
                <a:lnTo>
                  <a:pt x="141389" y="321830"/>
                </a:lnTo>
                <a:lnTo>
                  <a:pt x="140627" y="321322"/>
                </a:lnTo>
                <a:lnTo>
                  <a:pt x="140271" y="320814"/>
                </a:lnTo>
                <a:lnTo>
                  <a:pt x="139547" y="319798"/>
                </a:lnTo>
                <a:lnTo>
                  <a:pt x="139192" y="319316"/>
                </a:lnTo>
                <a:lnTo>
                  <a:pt x="139192" y="322338"/>
                </a:lnTo>
                <a:lnTo>
                  <a:pt x="138988" y="322338"/>
                </a:lnTo>
                <a:lnTo>
                  <a:pt x="137744" y="321576"/>
                </a:lnTo>
                <a:lnTo>
                  <a:pt x="137528" y="321576"/>
                </a:lnTo>
                <a:lnTo>
                  <a:pt x="137591" y="320814"/>
                </a:lnTo>
                <a:lnTo>
                  <a:pt x="139090" y="320814"/>
                </a:lnTo>
                <a:lnTo>
                  <a:pt x="139192" y="322338"/>
                </a:lnTo>
                <a:lnTo>
                  <a:pt x="139192" y="319316"/>
                </a:lnTo>
                <a:lnTo>
                  <a:pt x="138899" y="318909"/>
                </a:lnTo>
                <a:lnTo>
                  <a:pt x="138493" y="319544"/>
                </a:lnTo>
                <a:lnTo>
                  <a:pt x="138252" y="319671"/>
                </a:lnTo>
                <a:lnTo>
                  <a:pt x="137045" y="318655"/>
                </a:lnTo>
                <a:lnTo>
                  <a:pt x="136804" y="318477"/>
                </a:lnTo>
                <a:lnTo>
                  <a:pt x="136804" y="321068"/>
                </a:lnTo>
                <a:lnTo>
                  <a:pt x="136042" y="321068"/>
                </a:lnTo>
                <a:lnTo>
                  <a:pt x="135305" y="320306"/>
                </a:lnTo>
                <a:lnTo>
                  <a:pt x="134772" y="319163"/>
                </a:lnTo>
                <a:lnTo>
                  <a:pt x="134734" y="319544"/>
                </a:lnTo>
                <a:lnTo>
                  <a:pt x="134620" y="320052"/>
                </a:lnTo>
                <a:lnTo>
                  <a:pt x="134124" y="320306"/>
                </a:lnTo>
                <a:lnTo>
                  <a:pt x="134099" y="320052"/>
                </a:lnTo>
                <a:lnTo>
                  <a:pt x="134035" y="319544"/>
                </a:lnTo>
                <a:lnTo>
                  <a:pt x="133527" y="319544"/>
                </a:lnTo>
                <a:lnTo>
                  <a:pt x="133438" y="319798"/>
                </a:lnTo>
                <a:lnTo>
                  <a:pt x="132080" y="319798"/>
                </a:lnTo>
                <a:lnTo>
                  <a:pt x="132016" y="319544"/>
                </a:lnTo>
                <a:lnTo>
                  <a:pt x="131914" y="319163"/>
                </a:lnTo>
                <a:lnTo>
                  <a:pt x="131597" y="319544"/>
                </a:lnTo>
                <a:lnTo>
                  <a:pt x="130022" y="319544"/>
                </a:lnTo>
                <a:lnTo>
                  <a:pt x="129527" y="318909"/>
                </a:lnTo>
                <a:lnTo>
                  <a:pt x="133680" y="318909"/>
                </a:lnTo>
                <a:lnTo>
                  <a:pt x="135407" y="318909"/>
                </a:lnTo>
                <a:lnTo>
                  <a:pt x="135877" y="319163"/>
                </a:lnTo>
                <a:lnTo>
                  <a:pt x="136690" y="320052"/>
                </a:lnTo>
                <a:lnTo>
                  <a:pt x="136804" y="321068"/>
                </a:lnTo>
                <a:lnTo>
                  <a:pt x="136804" y="318477"/>
                </a:lnTo>
                <a:lnTo>
                  <a:pt x="138899" y="318401"/>
                </a:lnTo>
                <a:lnTo>
                  <a:pt x="139052" y="318401"/>
                </a:lnTo>
                <a:lnTo>
                  <a:pt x="141122" y="318401"/>
                </a:lnTo>
                <a:lnTo>
                  <a:pt x="141579" y="318655"/>
                </a:lnTo>
                <a:lnTo>
                  <a:pt x="137045" y="318655"/>
                </a:lnTo>
                <a:lnTo>
                  <a:pt x="137350" y="318909"/>
                </a:lnTo>
                <a:lnTo>
                  <a:pt x="138899" y="318909"/>
                </a:lnTo>
                <a:lnTo>
                  <a:pt x="141973" y="318909"/>
                </a:lnTo>
                <a:lnTo>
                  <a:pt x="142367" y="319163"/>
                </a:lnTo>
                <a:lnTo>
                  <a:pt x="142875" y="319544"/>
                </a:lnTo>
                <a:lnTo>
                  <a:pt x="143052" y="319798"/>
                </a:lnTo>
                <a:lnTo>
                  <a:pt x="143129" y="320052"/>
                </a:lnTo>
                <a:lnTo>
                  <a:pt x="143205" y="320306"/>
                </a:lnTo>
                <a:lnTo>
                  <a:pt x="143281" y="320560"/>
                </a:lnTo>
                <a:lnTo>
                  <a:pt x="143395" y="321068"/>
                </a:lnTo>
                <a:lnTo>
                  <a:pt x="143484" y="322719"/>
                </a:lnTo>
                <a:lnTo>
                  <a:pt x="143484" y="317588"/>
                </a:lnTo>
                <a:lnTo>
                  <a:pt x="141541" y="316369"/>
                </a:lnTo>
                <a:lnTo>
                  <a:pt x="140677" y="315963"/>
                </a:lnTo>
                <a:lnTo>
                  <a:pt x="140677" y="318147"/>
                </a:lnTo>
                <a:lnTo>
                  <a:pt x="139090" y="318147"/>
                </a:lnTo>
                <a:lnTo>
                  <a:pt x="139560" y="317512"/>
                </a:lnTo>
                <a:lnTo>
                  <a:pt x="140677" y="318147"/>
                </a:lnTo>
                <a:lnTo>
                  <a:pt x="140677" y="315963"/>
                </a:lnTo>
                <a:lnTo>
                  <a:pt x="140220" y="315734"/>
                </a:lnTo>
                <a:lnTo>
                  <a:pt x="139153" y="315226"/>
                </a:lnTo>
                <a:lnTo>
                  <a:pt x="138938" y="315226"/>
                </a:lnTo>
                <a:lnTo>
                  <a:pt x="138938" y="318147"/>
                </a:lnTo>
                <a:lnTo>
                  <a:pt x="136385" y="318147"/>
                </a:lnTo>
                <a:lnTo>
                  <a:pt x="136042" y="317893"/>
                </a:lnTo>
                <a:lnTo>
                  <a:pt x="135864" y="317512"/>
                </a:lnTo>
                <a:lnTo>
                  <a:pt x="135813" y="317385"/>
                </a:lnTo>
                <a:lnTo>
                  <a:pt x="138633" y="317385"/>
                </a:lnTo>
                <a:lnTo>
                  <a:pt x="138811" y="317893"/>
                </a:lnTo>
                <a:lnTo>
                  <a:pt x="138938" y="318147"/>
                </a:lnTo>
                <a:lnTo>
                  <a:pt x="138938" y="315226"/>
                </a:lnTo>
                <a:lnTo>
                  <a:pt x="138544" y="315226"/>
                </a:lnTo>
                <a:lnTo>
                  <a:pt x="138544" y="317131"/>
                </a:lnTo>
                <a:lnTo>
                  <a:pt x="135686" y="317131"/>
                </a:lnTo>
                <a:lnTo>
                  <a:pt x="135572" y="316877"/>
                </a:lnTo>
                <a:lnTo>
                  <a:pt x="135445" y="316623"/>
                </a:lnTo>
                <a:lnTo>
                  <a:pt x="135229" y="315988"/>
                </a:lnTo>
                <a:lnTo>
                  <a:pt x="135128" y="315734"/>
                </a:lnTo>
                <a:lnTo>
                  <a:pt x="135966" y="315988"/>
                </a:lnTo>
                <a:lnTo>
                  <a:pt x="136550" y="315988"/>
                </a:lnTo>
                <a:lnTo>
                  <a:pt x="137464" y="316623"/>
                </a:lnTo>
                <a:lnTo>
                  <a:pt x="137756" y="316623"/>
                </a:lnTo>
                <a:lnTo>
                  <a:pt x="138112" y="316623"/>
                </a:lnTo>
                <a:lnTo>
                  <a:pt x="138239" y="316750"/>
                </a:lnTo>
                <a:lnTo>
                  <a:pt x="138366" y="316877"/>
                </a:lnTo>
                <a:lnTo>
                  <a:pt x="138544" y="317131"/>
                </a:lnTo>
                <a:lnTo>
                  <a:pt x="138544" y="315226"/>
                </a:lnTo>
                <a:lnTo>
                  <a:pt x="132397" y="315226"/>
                </a:lnTo>
                <a:lnTo>
                  <a:pt x="132727" y="315480"/>
                </a:lnTo>
                <a:lnTo>
                  <a:pt x="131178" y="315480"/>
                </a:lnTo>
                <a:lnTo>
                  <a:pt x="131356" y="315734"/>
                </a:lnTo>
                <a:lnTo>
                  <a:pt x="133057" y="315734"/>
                </a:lnTo>
                <a:lnTo>
                  <a:pt x="133286" y="315988"/>
                </a:lnTo>
                <a:lnTo>
                  <a:pt x="133870" y="317131"/>
                </a:lnTo>
                <a:lnTo>
                  <a:pt x="133032" y="317131"/>
                </a:lnTo>
                <a:lnTo>
                  <a:pt x="133032" y="318655"/>
                </a:lnTo>
                <a:lnTo>
                  <a:pt x="129247" y="318655"/>
                </a:lnTo>
                <a:lnTo>
                  <a:pt x="129247" y="319544"/>
                </a:lnTo>
                <a:lnTo>
                  <a:pt x="128308" y="319798"/>
                </a:lnTo>
                <a:lnTo>
                  <a:pt x="127901" y="319163"/>
                </a:lnTo>
                <a:lnTo>
                  <a:pt x="127800" y="319544"/>
                </a:lnTo>
                <a:lnTo>
                  <a:pt x="127723" y="319798"/>
                </a:lnTo>
                <a:lnTo>
                  <a:pt x="127190" y="319798"/>
                </a:lnTo>
                <a:lnTo>
                  <a:pt x="126034" y="320052"/>
                </a:lnTo>
                <a:lnTo>
                  <a:pt x="125653" y="320052"/>
                </a:lnTo>
                <a:lnTo>
                  <a:pt x="125590" y="319798"/>
                </a:lnTo>
                <a:lnTo>
                  <a:pt x="125514" y="319544"/>
                </a:lnTo>
                <a:lnTo>
                  <a:pt x="125399" y="319798"/>
                </a:lnTo>
                <a:lnTo>
                  <a:pt x="125285" y="320052"/>
                </a:lnTo>
                <a:lnTo>
                  <a:pt x="123063" y="320814"/>
                </a:lnTo>
                <a:lnTo>
                  <a:pt x="121348" y="321576"/>
                </a:lnTo>
                <a:lnTo>
                  <a:pt x="121526" y="321576"/>
                </a:lnTo>
                <a:lnTo>
                  <a:pt x="120421" y="322859"/>
                </a:lnTo>
                <a:lnTo>
                  <a:pt x="120230" y="322719"/>
                </a:lnTo>
                <a:lnTo>
                  <a:pt x="120015" y="322719"/>
                </a:lnTo>
                <a:lnTo>
                  <a:pt x="119646" y="323227"/>
                </a:lnTo>
                <a:lnTo>
                  <a:pt x="119583" y="333514"/>
                </a:lnTo>
                <a:lnTo>
                  <a:pt x="118592" y="334403"/>
                </a:lnTo>
                <a:lnTo>
                  <a:pt x="118491" y="334276"/>
                </a:lnTo>
                <a:lnTo>
                  <a:pt x="118389" y="334149"/>
                </a:lnTo>
                <a:lnTo>
                  <a:pt x="118287" y="334022"/>
                </a:lnTo>
                <a:lnTo>
                  <a:pt x="117983" y="333641"/>
                </a:lnTo>
                <a:lnTo>
                  <a:pt x="117944" y="331355"/>
                </a:lnTo>
                <a:lnTo>
                  <a:pt x="118313" y="330466"/>
                </a:lnTo>
                <a:lnTo>
                  <a:pt x="118414" y="330212"/>
                </a:lnTo>
                <a:lnTo>
                  <a:pt x="118516" y="329958"/>
                </a:lnTo>
                <a:lnTo>
                  <a:pt x="118821" y="330974"/>
                </a:lnTo>
                <a:lnTo>
                  <a:pt x="118935" y="331355"/>
                </a:lnTo>
                <a:lnTo>
                  <a:pt x="119011" y="331609"/>
                </a:lnTo>
                <a:lnTo>
                  <a:pt x="119087" y="331863"/>
                </a:lnTo>
                <a:lnTo>
                  <a:pt x="119202" y="332244"/>
                </a:lnTo>
                <a:lnTo>
                  <a:pt x="119240" y="332371"/>
                </a:lnTo>
                <a:lnTo>
                  <a:pt x="119354" y="332752"/>
                </a:lnTo>
                <a:lnTo>
                  <a:pt x="119468" y="333133"/>
                </a:lnTo>
                <a:lnTo>
                  <a:pt x="119583" y="333514"/>
                </a:lnTo>
                <a:lnTo>
                  <a:pt x="119583" y="323329"/>
                </a:lnTo>
                <a:lnTo>
                  <a:pt x="119151" y="324002"/>
                </a:lnTo>
                <a:lnTo>
                  <a:pt x="119151" y="324751"/>
                </a:lnTo>
                <a:lnTo>
                  <a:pt x="119100" y="325005"/>
                </a:lnTo>
                <a:lnTo>
                  <a:pt x="118973" y="325513"/>
                </a:lnTo>
                <a:lnTo>
                  <a:pt x="118846" y="325894"/>
                </a:lnTo>
                <a:lnTo>
                  <a:pt x="118745" y="326148"/>
                </a:lnTo>
                <a:lnTo>
                  <a:pt x="118630" y="326910"/>
                </a:lnTo>
                <a:lnTo>
                  <a:pt x="118567" y="327672"/>
                </a:lnTo>
                <a:lnTo>
                  <a:pt x="118452" y="329196"/>
                </a:lnTo>
                <a:lnTo>
                  <a:pt x="117284" y="329590"/>
                </a:lnTo>
                <a:lnTo>
                  <a:pt x="116967" y="329133"/>
                </a:lnTo>
                <a:lnTo>
                  <a:pt x="116967" y="334022"/>
                </a:lnTo>
                <a:lnTo>
                  <a:pt x="116243" y="333895"/>
                </a:lnTo>
                <a:lnTo>
                  <a:pt x="116128" y="333387"/>
                </a:lnTo>
                <a:lnTo>
                  <a:pt x="116014" y="332879"/>
                </a:lnTo>
                <a:lnTo>
                  <a:pt x="115912" y="332371"/>
                </a:lnTo>
                <a:lnTo>
                  <a:pt x="115785" y="327799"/>
                </a:lnTo>
                <a:lnTo>
                  <a:pt x="115874" y="328434"/>
                </a:lnTo>
                <a:lnTo>
                  <a:pt x="115989" y="329196"/>
                </a:lnTo>
                <a:lnTo>
                  <a:pt x="116090" y="329958"/>
                </a:lnTo>
                <a:lnTo>
                  <a:pt x="116192" y="330466"/>
                </a:lnTo>
                <a:lnTo>
                  <a:pt x="116281" y="330974"/>
                </a:lnTo>
                <a:lnTo>
                  <a:pt x="116357" y="331355"/>
                </a:lnTo>
                <a:lnTo>
                  <a:pt x="116446" y="331863"/>
                </a:lnTo>
                <a:lnTo>
                  <a:pt x="116560" y="332244"/>
                </a:lnTo>
                <a:lnTo>
                  <a:pt x="116662" y="332625"/>
                </a:lnTo>
                <a:lnTo>
                  <a:pt x="116763" y="333006"/>
                </a:lnTo>
                <a:lnTo>
                  <a:pt x="116865" y="333514"/>
                </a:lnTo>
                <a:lnTo>
                  <a:pt x="116967" y="334022"/>
                </a:lnTo>
                <a:lnTo>
                  <a:pt x="116967" y="329133"/>
                </a:lnTo>
                <a:lnTo>
                  <a:pt x="116840" y="328942"/>
                </a:lnTo>
                <a:lnTo>
                  <a:pt x="116751" y="328180"/>
                </a:lnTo>
                <a:lnTo>
                  <a:pt x="116903" y="327799"/>
                </a:lnTo>
                <a:lnTo>
                  <a:pt x="117106" y="327291"/>
                </a:lnTo>
                <a:lnTo>
                  <a:pt x="117157" y="327164"/>
                </a:lnTo>
                <a:lnTo>
                  <a:pt x="117259" y="326910"/>
                </a:lnTo>
                <a:lnTo>
                  <a:pt x="118084" y="325513"/>
                </a:lnTo>
                <a:lnTo>
                  <a:pt x="118249" y="325132"/>
                </a:lnTo>
                <a:lnTo>
                  <a:pt x="118300" y="325005"/>
                </a:lnTo>
                <a:lnTo>
                  <a:pt x="118402" y="324751"/>
                </a:lnTo>
                <a:lnTo>
                  <a:pt x="118668" y="324751"/>
                </a:lnTo>
                <a:lnTo>
                  <a:pt x="118795" y="324751"/>
                </a:lnTo>
                <a:lnTo>
                  <a:pt x="119151" y="324751"/>
                </a:lnTo>
                <a:lnTo>
                  <a:pt x="119151" y="324002"/>
                </a:lnTo>
                <a:lnTo>
                  <a:pt x="118681" y="324726"/>
                </a:lnTo>
                <a:lnTo>
                  <a:pt x="117373" y="324243"/>
                </a:lnTo>
                <a:lnTo>
                  <a:pt x="117500" y="323227"/>
                </a:lnTo>
                <a:lnTo>
                  <a:pt x="117551" y="322719"/>
                </a:lnTo>
                <a:lnTo>
                  <a:pt x="118719" y="321068"/>
                </a:lnTo>
                <a:lnTo>
                  <a:pt x="117271" y="321068"/>
                </a:lnTo>
                <a:lnTo>
                  <a:pt x="120345" y="320814"/>
                </a:lnTo>
                <a:lnTo>
                  <a:pt x="121386" y="320814"/>
                </a:lnTo>
                <a:lnTo>
                  <a:pt x="122250" y="320560"/>
                </a:lnTo>
                <a:lnTo>
                  <a:pt x="123723" y="319798"/>
                </a:lnTo>
                <a:lnTo>
                  <a:pt x="124218" y="319544"/>
                </a:lnTo>
                <a:lnTo>
                  <a:pt x="124091" y="319544"/>
                </a:lnTo>
                <a:lnTo>
                  <a:pt x="125958" y="318909"/>
                </a:lnTo>
                <a:lnTo>
                  <a:pt x="129171" y="318909"/>
                </a:lnTo>
                <a:lnTo>
                  <a:pt x="129247" y="319544"/>
                </a:lnTo>
                <a:lnTo>
                  <a:pt x="129247" y="318655"/>
                </a:lnTo>
                <a:lnTo>
                  <a:pt x="128765" y="318655"/>
                </a:lnTo>
                <a:lnTo>
                  <a:pt x="127571" y="318655"/>
                </a:lnTo>
                <a:lnTo>
                  <a:pt x="130390" y="318147"/>
                </a:lnTo>
                <a:lnTo>
                  <a:pt x="131648" y="318147"/>
                </a:lnTo>
                <a:lnTo>
                  <a:pt x="132384" y="318401"/>
                </a:lnTo>
                <a:lnTo>
                  <a:pt x="133032" y="318655"/>
                </a:lnTo>
                <a:lnTo>
                  <a:pt x="133032" y="317131"/>
                </a:lnTo>
                <a:lnTo>
                  <a:pt x="132664" y="317131"/>
                </a:lnTo>
                <a:lnTo>
                  <a:pt x="132080" y="316623"/>
                </a:lnTo>
                <a:lnTo>
                  <a:pt x="131787" y="316369"/>
                </a:lnTo>
                <a:lnTo>
                  <a:pt x="131000" y="315226"/>
                </a:lnTo>
                <a:lnTo>
                  <a:pt x="129933" y="315226"/>
                </a:lnTo>
                <a:lnTo>
                  <a:pt x="129933" y="316496"/>
                </a:lnTo>
                <a:lnTo>
                  <a:pt x="128778" y="316369"/>
                </a:lnTo>
                <a:lnTo>
                  <a:pt x="127774" y="316369"/>
                </a:lnTo>
                <a:lnTo>
                  <a:pt x="127304" y="315988"/>
                </a:lnTo>
                <a:lnTo>
                  <a:pt x="127304" y="318655"/>
                </a:lnTo>
                <a:lnTo>
                  <a:pt x="126339" y="318782"/>
                </a:lnTo>
                <a:lnTo>
                  <a:pt x="126720" y="318655"/>
                </a:lnTo>
                <a:lnTo>
                  <a:pt x="127304" y="318655"/>
                </a:lnTo>
                <a:lnTo>
                  <a:pt x="127304" y="315988"/>
                </a:lnTo>
                <a:lnTo>
                  <a:pt x="127000" y="315734"/>
                </a:lnTo>
                <a:lnTo>
                  <a:pt x="129514" y="315734"/>
                </a:lnTo>
                <a:lnTo>
                  <a:pt x="129933" y="316496"/>
                </a:lnTo>
                <a:lnTo>
                  <a:pt x="129933" y="315226"/>
                </a:lnTo>
                <a:lnTo>
                  <a:pt x="129184" y="315226"/>
                </a:lnTo>
                <a:lnTo>
                  <a:pt x="129349" y="315480"/>
                </a:lnTo>
                <a:lnTo>
                  <a:pt x="126695" y="315480"/>
                </a:lnTo>
                <a:lnTo>
                  <a:pt x="126479" y="315480"/>
                </a:lnTo>
                <a:lnTo>
                  <a:pt x="126479" y="317131"/>
                </a:lnTo>
                <a:lnTo>
                  <a:pt x="126428" y="317258"/>
                </a:lnTo>
                <a:lnTo>
                  <a:pt x="126377" y="317385"/>
                </a:lnTo>
                <a:lnTo>
                  <a:pt x="124968" y="317385"/>
                </a:lnTo>
                <a:lnTo>
                  <a:pt x="124421" y="317131"/>
                </a:lnTo>
                <a:lnTo>
                  <a:pt x="123913" y="316903"/>
                </a:lnTo>
                <a:lnTo>
                  <a:pt x="123913" y="318401"/>
                </a:lnTo>
                <a:lnTo>
                  <a:pt x="123342" y="319163"/>
                </a:lnTo>
                <a:lnTo>
                  <a:pt x="122872" y="319163"/>
                </a:lnTo>
                <a:lnTo>
                  <a:pt x="120586" y="319684"/>
                </a:lnTo>
                <a:lnTo>
                  <a:pt x="119291" y="319163"/>
                </a:lnTo>
                <a:lnTo>
                  <a:pt x="119659" y="319163"/>
                </a:lnTo>
                <a:lnTo>
                  <a:pt x="120243" y="317512"/>
                </a:lnTo>
                <a:lnTo>
                  <a:pt x="121729" y="317131"/>
                </a:lnTo>
                <a:lnTo>
                  <a:pt x="122377" y="317131"/>
                </a:lnTo>
                <a:lnTo>
                  <a:pt x="123913" y="318401"/>
                </a:lnTo>
                <a:lnTo>
                  <a:pt x="123913" y="316903"/>
                </a:lnTo>
                <a:lnTo>
                  <a:pt x="121945" y="315988"/>
                </a:lnTo>
                <a:lnTo>
                  <a:pt x="122085" y="315988"/>
                </a:lnTo>
                <a:lnTo>
                  <a:pt x="123304" y="315734"/>
                </a:lnTo>
                <a:lnTo>
                  <a:pt x="124028" y="315480"/>
                </a:lnTo>
                <a:lnTo>
                  <a:pt x="124421" y="315620"/>
                </a:lnTo>
                <a:lnTo>
                  <a:pt x="124815" y="315734"/>
                </a:lnTo>
                <a:lnTo>
                  <a:pt x="124599" y="315734"/>
                </a:lnTo>
                <a:lnTo>
                  <a:pt x="124421" y="315620"/>
                </a:lnTo>
                <a:lnTo>
                  <a:pt x="126479" y="317131"/>
                </a:lnTo>
                <a:lnTo>
                  <a:pt x="126479" y="315480"/>
                </a:lnTo>
                <a:lnTo>
                  <a:pt x="126111" y="315480"/>
                </a:lnTo>
                <a:lnTo>
                  <a:pt x="126949" y="315226"/>
                </a:lnTo>
                <a:lnTo>
                  <a:pt x="127330" y="315226"/>
                </a:lnTo>
                <a:lnTo>
                  <a:pt x="129184" y="315226"/>
                </a:lnTo>
                <a:lnTo>
                  <a:pt x="129032" y="315010"/>
                </a:lnTo>
                <a:lnTo>
                  <a:pt x="128168" y="315099"/>
                </a:lnTo>
                <a:lnTo>
                  <a:pt x="129006" y="314972"/>
                </a:lnTo>
                <a:lnTo>
                  <a:pt x="129387" y="314972"/>
                </a:lnTo>
                <a:lnTo>
                  <a:pt x="138620" y="314972"/>
                </a:lnTo>
                <a:lnTo>
                  <a:pt x="136753" y="314083"/>
                </a:lnTo>
                <a:lnTo>
                  <a:pt x="135559" y="313575"/>
                </a:lnTo>
                <a:lnTo>
                  <a:pt x="132702" y="312813"/>
                </a:lnTo>
                <a:lnTo>
                  <a:pt x="127812" y="312813"/>
                </a:lnTo>
                <a:lnTo>
                  <a:pt x="115671" y="321830"/>
                </a:lnTo>
                <a:lnTo>
                  <a:pt x="115544" y="322338"/>
                </a:lnTo>
                <a:lnTo>
                  <a:pt x="115468" y="336689"/>
                </a:lnTo>
                <a:lnTo>
                  <a:pt x="117957" y="341134"/>
                </a:lnTo>
                <a:lnTo>
                  <a:pt x="119303" y="343039"/>
                </a:lnTo>
                <a:lnTo>
                  <a:pt x="125501" y="343039"/>
                </a:lnTo>
                <a:lnTo>
                  <a:pt x="125590" y="341642"/>
                </a:lnTo>
                <a:lnTo>
                  <a:pt x="126212" y="341642"/>
                </a:lnTo>
                <a:lnTo>
                  <a:pt x="127965" y="343039"/>
                </a:lnTo>
                <a:lnTo>
                  <a:pt x="130683" y="343039"/>
                </a:lnTo>
                <a:lnTo>
                  <a:pt x="129806" y="342531"/>
                </a:lnTo>
                <a:lnTo>
                  <a:pt x="128295" y="341261"/>
                </a:lnTo>
                <a:lnTo>
                  <a:pt x="127838" y="340880"/>
                </a:lnTo>
                <a:lnTo>
                  <a:pt x="127038" y="340372"/>
                </a:lnTo>
                <a:lnTo>
                  <a:pt x="126060" y="339547"/>
                </a:lnTo>
                <a:lnTo>
                  <a:pt x="126060" y="341515"/>
                </a:lnTo>
                <a:lnTo>
                  <a:pt x="125590" y="341515"/>
                </a:lnTo>
                <a:lnTo>
                  <a:pt x="125603" y="341261"/>
                </a:lnTo>
                <a:lnTo>
                  <a:pt x="125742" y="341261"/>
                </a:lnTo>
                <a:lnTo>
                  <a:pt x="126060" y="341515"/>
                </a:lnTo>
                <a:lnTo>
                  <a:pt x="126060" y="339547"/>
                </a:lnTo>
                <a:lnTo>
                  <a:pt x="124942" y="338594"/>
                </a:lnTo>
                <a:lnTo>
                  <a:pt x="124714" y="338366"/>
                </a:lnTo>
                <a:lnTo>
                  <a:pt x="124714" y="340372"/>
                </a:lnTo>
                <a:lnTo>
                  <a:pt x="124599" y="340880"/>
                </a:lnTo>
                <a:lnTo>
                  <a:pt x="124498" y="341134"/>
                </a:lnTo>
                <a:lnTo>
                  <a:pt x="124460" y="341261"/>
                </a:lnTo>
                <a:lnTo>
                  <a:pt x="124358" y="341515"/>
                </a:lnTo>
                <a:lnTo>
                  <a:pt x="124206" y="341642"/>
                </a:lnTo>
                <a:lnTo>
                  <a:pt x="123952" y="341515"/>
                </a:lnTo>
                <a:lnTo>
                  <a:pt x="123444" y="341261"/>
                </a:lnTo>
                <a:lnTo>
                  <a:pt x="123151" y="341134"/>
                </a:lnTo>
                <a:lnTo>
                  <a:pt x="122148" y="340626"/>
                </a:lnTo>
                <a:lnTo>
                  <a:pt x="122034" y="340372"/>
                </a:lnTo>
                <a:lnTo>
                  <a:pt x="121970" y="338467"/>
                </a:lnTo>
                <a:lnTo>
                  <a:pt x="122072" y="337578"/>
                </a:lnTo>
                <a:lnTo>
                  <a:pt x="124714" y="340372"/>
                </a:lnTo>
                <a:lnTo>
                  <a:pt x="124714" y="338366"/>
                </a:lnTo>
                <a:lnTo>
                  <a:pt x="123952" y="337578"/>
                </a:lnTo>
                <a:lnTo>
                  <a:pt x="123825" y="337451"/>
                </a:lnTo>
                <a:lnTo>
                  <a:pt x="123698" y="337324"/>
                </a:lnTo>
                <a:lnTo>
                  <a:pt x="122186" y="335292"/>
                </a:lnTo>
                <a:lnTo>
                  <a:pt x="121754" y="334530"/>
                </a:lnTo>
                <a:lnTo>
                  <a:pt x="121678" y="334403"/>
                </a:lnTo>
                <a:lnTo>
                  <a:pt x="121602" y="334276"/>
                </a:lnTo>
                <a:lnTo>
                  <a:pt x="121551" y="336943"/>
                </a:lnTo>
                <a:lnTo>
                  <a:pt x="121488" y="337324"/>
                </a:lnTo>
                <a:lnTo>
                  <a:pt x="121158" y="337896"/>
                </a:lnTo>
                <a:lnTo>
                  <a:pt x="121158" y="341261"/>
                </a:lnTo>
                <a:lnTo>
                  <a:pt x="120548" y="341515"/>
                </a:lnTo>
                <a:lnTo>
                  <a:pt x="120015" y="341261"/>
                </a:lnTo>
                <a:lnTo>
                  <a:pt x="119595" y="340880"/>
                </a:lnTo>
                <a:lnTo>
                  <a:pt x="118745" y="339864"/>
                </a:lnTo>
                <a:lnTo>
                  <a:pt x="118630" y="339737"/>
                </a:lnTo>
                <a:lnTo>
                  <a:pt x="118071" y="338721"/>
                </a:lnTo>
                <a:lnTo>
                  <a:pt x="117525" y="337578"/>
                </a:lnTo>
                <a:lnTo>
                  <a:pt x="117424" y="337324"/>
                </a:lnTo>
                <a:lnTo>
                  <a:pt x="117309" y="337070"/>
                </a:lnTo>
                <a:lnTo>
                  <a:pt x="117259" y="336943"/>
                </a:lnTo>
                <a:lnTo>
                  <a:pt x="117106" y="336943"/>
                </a:lnTo>
                <a:lnTo>
                  <a:pt x="117551" y="336308"/>
                </a:lnTo>
                <a:lnTo>
                  <a:pt x="117348" y="335927"/>
                </a:lnTo>
                <a:lnTo>
                  <a:pt x="117271" y="335800"/>
                </a:lnTo>
                <a:lnTo>
                  <a:pt x="117195" y="335546"/>
                </a:lnTo>
                <a:lnTo>
                  <a:pt x="117119" y="335292"/>
                </a:lnTo>
                <a:lnTo>
                  <a:pt x="117005" y="335038"/>
                </a:lnTo>
                <a:lnTo>
                  <a:pt x="116992" y="334276"/>
                </a:lnTo>
                <a:lnTo>
                  <a:pt x="117284" y="334530"/>
                </a:lnTo>
                <a:lnTo>
                  <a:pt x="117360" y="334784"/>
                </a:lnTo>
                <a:lnTo>
                  <a:pt x="117462" y="335038"/>
                </a:lnTo>
                <a:lnTo>
                  <a:pt x="118148" y="336181"/>
                </a:lnTo>
                <a:lnTo>
                  <a:pt x="118529" y="336943"/>
                </a:lnTo>
                <a:lnTo>
                  <a:pt x="118592" y="337070"/>
                </a:lnTo>
                <a:lnTo>
                  <a:pt x="118719" y="337324"/>
                </a:lnTo>
                <a:lnTo>
                  <a:pt x="119164" y="338086"/>
                </a:lnTo>
                <a:lnTo>
                  <a:pt x="119240" y="338213"/>
                </a:lnTo>
                <a:lnTo>
                  <a:pt x="119316" y="338340"/>
                </a:lnTo>
                <a:lnTo>
                  <a:pt x="119392" y="338467"/>
                </a:lnTo>
                <a:lnTo>
                  <a:pt x="119468" y="338594"/>
                </a:lnTo>
                <a:lnTo>
                  <a:pt x="119532" y="338721"/>
                </a:lnTo>
                <a:lnTo>
                  <a:pt x="120700" y="339737"/>
                </a:lnTo>
                <a:lnTo>
                  <a:pt x="120764" y="339864"/>
                </a:lnTo>
                <a:lnTo>
                  <a:pt x="120891" y="340118"/>
                </a:lnTo>
                <a:lnTo>
                  <a:pt x="121005" y="340372"/>
                </a:lnTo>
                <a:lnTo>
                  <a:pt x="121056" y="340626"/>
                </a:lnTo>
                <a:lnTo>
                  <a:pt x="121158" y="341261"/>
                </a:lnTo>
                <a:lnTo>
                  <a:pt x="121158" y="337896"/>
                </a:lnTo>
                <a:lnTo>
                  <a:pt x="121043" y="338086"/>
                </a:lnTo>
                <a:lnTo>
                  <a:pt x="120967" y="338213"/>
                </a:lnTo>
                <a:lnTo>
                  <a:pt x="120891" y="338340"/>
                </a:lnTo>
                <a:lnTo>
                  <a:pt x="120815" y="338467"/>
                </a:lnTo>
                <a:lnTo>
                  <a:pt x="120421" y="337578"/>
                </a:lnTo>
                <a:lnTo>
                  <a:pt x="120294" y="337324"/>
                </a:lnTo>
                <a:lnTo>
                  <a:pt x="120180" y="337070"/>
                </a:lnTo>
                <a:lnTo>
                  <a:pt x="119926" y="336308"/>
                </a:lnTo>
                <a:lnTo>
                  <a:pt x="119849" y="334403"/>
                </a:lnTo>
                <a:lnTo>
                  <a:pt x="119862" y="334149"/>
                </a:lnTo>
                <a:lnTo>
                  <a:pt x="121551" y="336943"/>
                </a:lnTo>
                <a:lnTo>
                  <a:pt x="121551" y="334175"/>
                </a:lnTo>
                <a:lnTo>
                  <a:pt x="121246" y="333641"/>
                </a:lnTo>
                <a:lnTo>
                  <a:pt x="121170" y="333514"/>
                </a:lnTo>
                <a:lnTo>
                  <a:pt x="121094" y="333387"/>
                </a:lnTo>
                <a:lnTo>
                  <a:pt x="121018" y="333260"/>
                </a:lnTo>
                <a:lnTo>
                  <a:pt x="120954" y="333133"/>
                </a:lnTo>
                <a:lnTo>
                  <a:pt x="120878" y="333006"/>
                </a:lnTo>
                <a:lnTo>
                  <a:pt x="120802" y="332879"/>
                </a:lnTo>
                <a:lnTo>
                  <a:pt x="120688" y="332625"/>
                </a:lnTo>
                <a:lnTo>
                  <a:pt x="120573" y="332244"/>
                </a:lnTo>
                <a:lnTo>
                  <a:pt x="120459" y="331863"/>
                </a:lnTo>
                <a:lnTo>
                  <a:pt x="120383" y="331609"/>
                </a:lnTo>
                <a:lnTo>
                  <a:pt x="120307" y="331355"/>
                </a:lnTo>
                <a:lnTo>
                  <a:pt x="120256" y="330974"/>
                </a:lnTo>
                <a:lnTo>
                  <a:pt x="120142" y="330212"/>
                </a:lnTo>
                <a:lnTo>
                  <a:pt x="120103" y="329958"/>
                </a:lnTo>
                <a:lnTo>
                  <a:pt x="120065" y="329704"/>
                </a:lnTo>
                <a:lnTo>
                  <a:pt x="120142" y="327164"/>
                </a:lnTo>
                <a:lnTo>
                  <a:pt x="120954" y="325132"/>
                </a:lnTo>
                <a:lnTo>
                  <a:pt x="121005" y="325005"/>
                </a:lnTo>
                <a:lnTo>
                  <a:pt x="121805" y="323862"/>
                </a:lnTo>
                <a:lnTo>
                  <a:pt x="122897" y="322973"/>
                </a:lnTo>
                <a:lnTo>
                  <a:pt x="123990" y="322084"/>
                </a:lnTo>
                <a:lnTo>
                  <a:pt x="125031" y="321576"/>
                </a:lnTo>
                <a:lnTo>
                  <a:pt x="124447" y="321576"/>
                </a:lnTo>
                <a:lnTo>
                  <a:pt x="127812" y="321068"/>
                </a:lnTo>
                <a:lnTo>
                  <a:pt x="130632" y="321068"/>
                </a:lnTo>
                <a:lnTo>
                  <a:pt x="134200" y="321830"/>
                </a:lnTo>
                <a:lnTo>
                  <a:pt x="133921" y="321830"/>
                </a:lnTo>
                <a:lnTo>
                  <a:pt x="134543" y="322084"/>
                </a:lnTo>
                <a:lnTo>
                  <a:pt x="136525" y="322973"/>
                </a:lnTo>
                <a:lnTo>
                  <a:pt x="137007" y="323227"/>
                </a:lnTo>
                <a:lnTo>
                  <a:pt x="141376" y="325894"/>
                </a:lnTo>
                <a:lnTo>
                  <a:pt x="147612" y="330974"/>
                </a:lnTo>
                <a:lnTo>
                  <a:pt x="148107" y="331355"/>
                </a:lnTo>
                <a:lnTo>
                  <a:pt x="150507" y="333006"/>
                </a:lnTo>
                <a:lnTo>
                  <a:pt x="156083" y="336689"/>
                </a:lnTo>
                <a:lnTo>
                  <a:pt x="156921" y="337121"/>
                </a:lnTo>
                <a:lnTo>
                  <a:pt x="156921" y="341515"/>
                </a:lnTo>
                <a:lnTo>
                  <a:pt x="128600" y="341515"/>
                </a:lnTo>
                <a:lnTo>
                  <a:pt x="128752" y="341642"/>
                </a:lnTo>
                <a:lnTo>
                  <a:pt x="156921" y="341642"/>
                </a:lnTo>
                <a:lnTo>
                  <a:pt x="156921" y="343039"/>
                </a:lnTo>
                <a:lnTo>
                  <a:pt x="130683" y="343039"/>
                </a:lnTo>
                <a:lnTo>
                  <a:pt x="130898" y="343166"/>
                </a:lnTo>
                <a:lnTo>
                  <a:pt x="128117" y="343166"/>
                </a:lnTo>
                <a:lnTo>
                  <a:pt x="127965" y="343039"/>
                </a:lnTo>
                <a:lnTo>
                  <a:pt x="125501" y="343039"/>
                </a:lnTo>
                <a:lnTo>
                  <a:pt x="125590" y="343166"/>
                </a:lnTo>
                <a:lnTo>
                  <a:pt x="119392" y="343166"/>
                </a:lnTo>
                <a:lnTo>
                  <a:pt x="119659" y="343547"/>
                </a:lnTo>
                <a:lnTo>
                  <a:pt x="125831" y="343547"/>
                </a:lnTo>
                <a:lnTo>
                  <a:pt x="125666" y="343293"/>
                </a:lnTo>
                <a:lnTo>
                  <a:pt x="128066" y="343293"/>
                </a:lnTo>
                <a:lnTo>
                  <a:pt x="127965" y="343547"/>
                </a:lnTo>
                <a:lnTo>
                  <a:pt x="128651" y="343547"/>
                </a:lnTo>
                <a:lnTo>
                  <a:pt x="131826" y="343547"/>
                </a:lnTo>
                <a:lnTo>
                  <a:pt x="131114" y="343293"/>
                </a:lnTo>
                <a:lnTo>
                  <a:pt x="156921" y="343293"/>
                </a:lnTo>
                <a:lnTo>
                  <a:pt x="156921" y="343547"/>
                </a:lnTo>
                <a:lnTo>
                  <a:pt x="131826" y="343547"/>
                </a:lnTo>
                <a:lnTo>
                  <a:pt x="132181" y="343674"/>
                </a:lnTo>
                <a:lnTo>
                  <a:pt x="156921" y="343674"/>
                </a:lnTo>
                <a:lnTo>
                  <a:pt x="156921" y="344055"/>
                </a:lnTo>
                <a:lnTo>
                  <a:pt x="133235" y="344055"/>
                </a:lnTo>
                <a:lnTo>
                  <a:pt x="132181" y="343674"/>
                </a:lnTo>
                <a:lnTo>
                  <a:pt x="128930" y="343674"/>
                </a:lnTo>
                <a:lnTo>
                  <a:pt x="130048" y="344182"/>
                </a:lnTo>
                <a:lnTo>
                  <a:pt x="133591" y="344182"/>
                </a:lnTo>
                <a:lnTo>
                  <a:pt x="133946" y="344309"/>
                </a:lnTo>
                <a:lnTo>
                  <a:pt x="156641" y="344309"/>
                </a:lnTo>
                <a:lnTo>
                  <a:pt x="156921" y="344258"/>
                </a:lnTo>
                <a:lnTo>
                  <a:pt x="156641" y="344309"/>
                </a:lnTo>
                <a:lnTo>
                  <a:pt x="155981" y="344436"/>
                </a:lnTo>
                <a:lnTo>
                  <a:pt x="156921" y="344436"/>
                </a:lnTo>
                <a:lnTo>
                  <a:pt x="156921" y="344690"/>
                </a:lnTo>
                <a:lnTo>
                  <a:pt x="154101" y="344690"/>
                </a:lnTo>
                <a:lnTo>
                  <a:pt x="145770" y="345592"/>
                </a:lnTo>
                <a:lnTo>
                  <a:pt x="138988" y="345325"/>
                </a:lnTo>
                <a:lnTo>
                  <a:pt x="135699" y="344944"/>
                </a:lnTo>
                <a:lnTo>
                  <a:pt x="135001" y="344690"/>
                </a:lnTo>
                <a:lnTo>
                  <a:pt x="130556" y="344690"/>
                </a:lnTo>
                <a:lnTo>
                  <a:pt x="130467" y="345198"/>
                </a:lnTo>
                <a:lnTo>
                  <a:pt x="130352" y="345960"/>
                </a:lnTo>
                <a:lnTo>
                  <a:pt x="129832" y="346087"/>
                </a:lnTo>
                <a:lnTo>
                  <a:pt x="131775" y="346087"/>
                </a:lnTo>
                <a:lnTo>
                  <a:pt x="131686" y="345833"/>
                </a:lnTo>
                <a:lnTo>
                  <a:pt x="131635" y="345706"/>
                </a:lnTo>
                <a:lnTo>
                  <a:pt x="131533" y="345452"/>
                </a:lnTo>
                <a:lnTo>
                  <a:pt x="131419" y="345198"/>
                </a:lnTo>
                <a:lnTo>
                  <a:pt x="131305" y="344944"/>
                </a:lnTo>
                <a:lnTo>
                  <a:pt x="134531" y="345833"/>
                </a:lnTo>
                <a:lnTo>
                  <a:pt x="156921" y="345833"/>
                </a:lnTo>
                <a:lnTo>
                  <a:pt x="156705" y="345960"/>
                </a:lnTo>
                <a:lnTo>
                  <a:pt x="156921" y="345960"/>
                </a:lnTo>
                <a:lnTo>
                  <a:pt x="156921" y="346087"/>
                </a:lnTo>
                <a:lnTo>
                  <a:pt x="156210" y="346087"/>
                </a:lnTo>
                <a:lnTo>
                  <a:pt x="155714" y="346214"/>
                </a:lnTo>
                <a:lnTo>
                  <a:pt x="156921" y="346214"/>
                </a:lnTo>
                <a:lnTo>
                  <a:pt x="156921" y="346468"/>
                </a:lnTo>
                <a:lnTo>
                  <a:pt x="155930" y="346468"/>
                </a:lnTo>
                <a:lnTo>
                  <a:pt x="156032" y="346595"/>
                </a:lnTo>
                <a:lnTo>
                  <a:pt x="156921" y="346595"/>
                </a:lnTo>
                <a:lnTo>
                  <a:pt x="156921" y="347446"/>
                </a:lnTo>
                <a:lnTo>
                  <a:pt x="156921" y="348856"/>
                </a:lnTo>
                <a:lnTo>
                  <a:pt x="156921" y="349542"/>
                </a:lnTo>
                <a:lnTo>
                  <a:pt x="156629" y="349643"/>
                </a:lnTo>
                <a:lnTo>
                  <a:pt x="156095" y="349770"/>
                </a:lnTo>
                <a:lnTo>
                  <a:pt x="152450" y="349770"/>
                </a:lnTo>
                <a:lnTo>
                  <a:pt x="152933" y="349516"/>
                </a:lnTo>
                <a:lnTo>
                  <a:pt x="153911" y="349262"/>
                </a:lnTo>
                <a:lnTo>
                  <a:pt x="155727" y="349389"/>
                </a:lnTo>
                <a:lnTo>
                  <a:pt x="155854" y="349262"/>
                </a:lnTo>
                <a:lnTo>
                  <a:pt x="156108" y="349008"/>
                </a:lnTo>
                <a:lnTo>
                  <a:pt x="156260" y="349008"/>
                </a:lnTo>
                <a:lnTo>
                  <a:pt x="156921" y="348856"/>
                </a:lnTo>
                <a:lnTo>
                  <a:pt x="156921" y="347446"/>
                </a:lnTo>
                <a:lnTo>
                  <a:pt x="156654" y="347357"/>
                </a:lnTo>
                <a:lnTo>
                  <a:pt x="156032" y="346595"/>
                </a:lnTo>
                <a:lnTo>
                  <a:pt x="155409" y="346595"/>
                </a:lnTo>
                <a:lnTo>
                  <a:pt x="155460" y="347738"/>
                </a:lnTo>
                <a:lnTo>
                  <a:pt x="153682" y="347738"/>
                </a:lnTo>
                <a:lnTo>
                  <a:pt x="154571" y="347865"/>
                </a:lnTo>
                <a:lnTo>
                  <a:pt x="155460" y="347865"/>
                </a:lnTo>
                <a:lnTo>
                  <a:pt x="155460" y="347992"/>
                </a:lnTo>
                <a:lnTo>
                  <a:pt x="154571" y="347865"/>
                </a:lnTo>
                <a:lnTo>
                  <a:pt x="152247" y="347865"/>
                </a:lnTo>
                <a:lnTo>
                  <a:pt x="152311" y="348373"/>
                </a:lnTo>
                <a:lnTo>
                  <a:pt x="152336" y="348500"/>
                </a:lnTo>
                <a:lnTo>
                  <a:pt x="152057" y="348500"/>
                </a:lnTo>
                <a:lnTo>
                  <a:pt x="151015" y="349008"/>
                </a:lnTo>
                <a:lnTo>
                  <a:pt x="150050" y="348246"/>
                </a:lnTo>
                <a:lnTo>
                  <a:pt x="149631" y="347865"/>
                </a:lnTo>
                <a:lnTo>
                  <a:pt x="148488" y="347865"/>
                </a:lnTo>
                <a:lnTo>
                  <a:pt x="148501" y="348627"/>
                </a:lnTo>
                <a:lnTo>
                  <a:pt x="149161" y="349262"/>
                </a:lnTo>
                <a:lnTo>
                  <a:pt x="149834" y="349770"/>
                </a:lnTo>
                <a:lnTo>
                  <a:pt x="148894" y="349770"/>
                </a:lnTo>
                <a:lnTo>
                  <a:pt x="148818" y="349643"/>
                </a:lnTo>
                <a:lnTo>
                  <a:pt x="148539" y="349389"/>
                </a:lnTo>
                <a:lnTo>
                  <a:pt x="147535" y="349008"/>
                </a:lnTo>
                <a:lnTo>
                  <a:pt x="146824" y="348500"/>
                </a:lnTo>
                <a:lnTo>
                  <a:pt x="146621" y="348246"/>
                </a:lnTo>
                <a:lnTo>
                  <a:pt x="146519" y="348119"/>
                </a:lnTo>
                <a:lnTo>
                  <a:pt x="146456" y="347865"/>
                </a:lnTo>
                <a:lnTo>
                  <a:pt x="145415" y="347865"/>
                </a:lnTo>
                <a:lnTo>
                  <a:pt x="145465" y="349389"/>
                </a:lnTo>
                <a:lnTo>
                  <a:pt x="144018" y="349770"/>
                </a:lnTo>
                <a:lnTo>
                  <a:pt x="142646" y="349262"/>
                </a:lnTo>
                <a:lnTo>
                  <a:pt x="142544" y="348754"/>
                </a:lnTo>
                <a:lnTo>
                  <a:pt x="142443" y="348246"/>
                </a:lnTo>
                <a:lnTo>
                  <a:pt x="142367" y="347865"/>
                </a:lnTo>
                <a:lnTo>
                  <a:pt x="141452" y="347865"/>
                </a:lnTo>
                <a:lnTo>
                  <a:pt x="141554" y="349262"/>
                </a:lnTo>
                <a:lnTo>
                  <a:pt x="141605" y="349389"/>
                </a:lnTo>
                <a:lnTo>
                  <a:pt x="141706" y="349643"/>
                </a:lnTo>
                <a:lnTo>
                  <a:pt x="141820" y="349770"/>
                </a:lnTo>
                <a:lnTo>
                  <a:pt x="141160" y="349770"/>
                </a:lnTo>
                <a:lnTo>
                  <a:pt x="140754" y="349516"/>
                </a:lnTo>
                <a:lnTo>
                  <a:pt x="140347" y="349262"/>
                </a:lnTo>
                <a:lnTo>
                  <a:pt x="140017" y="349008"/>
                </a:lnTo>
                <a:lnTo>
                  <a:pt x="139890" y="348881"/>
                </a:lnTo>
                <a:lnTo>
                  <a:pt x="139268" y="348246"/>
                </a:lnTo>
                <a:lnTo>
                  <a:pt x="139153" y="347992"/>
                </a:lnTo>
                <a:lnTo>
                  <a:pt x="139090" y="347865"/>
                </a:lnTo>
                <a:lnTo>
                  <a:pt x="138201" y="347865"/>
                </a:lnTo>
                <a:lnTo>
                  <a:pt x="138201" y="348754"/>
                </a:lnTo>
                <a:lnTo>
                  <a:pt x="137629" y="348881"/>
                </a:lnTo>
                <a:lnTo>
                  <a:pt x="137121" y="348881"/>
                </a:lnTo>
                <a:lnTo>
                  <a:pt x="136436" y="348246"/>
                </a:lnTo>
                <a:lnTo>
                  <a:pt x="136296" y="348119"/>
                </a:lnTo>
                <a:lnTo>
                  <a:pt x="136207" y="347992"/>
                </a:lnTo>
                <a:lnTo>
                  <a:pt x="136118" y="347865"/>
                </a:lnTo>
                <a:lnTo>
                  <a:pt x="134823" y="347865"/>
                </a:lnTo>
                <a:lnTo>
                  <a:pt x="134797" y="348246"/>
                </a:lnTo>
                <a:lnTo>
                  <a:pt x="133426" y="348119"/>
                </a:lnTo>
                <a:lnTo>
                  <a:pt x="133070" y="347865"/>
                </a:lnTo>
                <a:lnTo>
                  <a:pt x="131140" y="347865"/>
                </a:lnTo>
                <a:lnTo>
                  <a:pt x="132156" y="349262"/>
                </a:lnTo>
                <a:lnTo>
                  <a:pt x="132740" y="349643"/>
                </a:lnTo>
                <a:lnTo>
                  <a:pt x="134861" y="349516"/>
                </a:lnTo>
                <a:lnTo>
                  <a:pt x="135839" y="349770"/>
                </a:lnTo>
                <a:lnTo>
                  <a:pt x="135572" y="349770"/>
                </a:lnTo>
                <a:lnTo>
                  <a:pt x="136334" y="349910"/>
                </a:lnTo>
                <a:lnTo>
                  <a:pt x="137071" y="350024"/>
                </a:lnTo>
                <a:lnTo>
                  <a:pt x="137820" y="350151"/>
                </a:lnTo>
                <a:lnTo>
                  <a:pt x="140970" y="350278"/>
                </a:lnTo>
                <a:lnTo>
                  <a:pt x="141071" y="350024"/>
                </a:lnTo>
                <a:lnTo>
                  <a:pt x="142074" y="350024"/>
                </a:lnTo>
                <a:lnTo>
                  <a:pt x="143078" y="351040"/>
                </a:lnTo>
                <a:lnTo>
                  <a:pt x="143192" y="351167"/>
                </a:lnTo>
                <a:lnTo>
                  <a:pt x="144145" y="351421"/>
                </a:lnTo>
                <a:lnTo>
                  <a:pt x="145923" y="350405"/>
                </a:lnTo>
                <a:lnTo>
                  <a:pt x="146672" y="350278"/>
                </a:lnTo>
                <a:lnTo>
                  <a:pt x="148031" y="350786"/>
                </a:lnTo>
                <a:lnTo>
                  <a:pt x="148551" y="350532"/>
                </a:lnTo>
                <a:lnTo>
                  <a:pt x="148678" y="350405"/>
                </a:lnTo>
                <a:lnTo>
                  <a:pt x="148793" y="350278"/>
                </a:lnTo>
                <a:lnTo>
                  <a:pt x="148907" y="350151"/>
                </a:lnTo>
                <a:lnTo>
                  <a:pt x="149021" y="350024"/>
                </a:lnTo>
                <a:lnTo>
                  <a:pt x="150177" y="350024"/>
                </a:lnTo>
                <a:lnTo>
                  <a:pt x="150520" y="350278"/>
                </a:lnTo>
                <a:lnTo>
                  <a:pt x="151231" y="350405"/>
                </a:lnTo>
                <a:lnTo>
                  <a:pt x="151968" y="350024"/>
                </a:lnTo>
                <a:lnTo>
                  <a:pt x="154990" y="350024"/>
                </a:lnTo>
                <a:lnTo>
                  <a:pt x="151739" y="350786"/>
                </a:lnTo>
                <a:lnTo>
                  <a:pt x="148272" y="351548"/>
                </a:lnTo>
                <a:lnTo>
                  <a:pt x="146215" y="351802"/>
                </a:lnTo>
                <a:lnTo>
                  <a:pt x="145948" y="351802"/>
                </a:lnTo>
                <a:lnTo>
                  <a:pt x="145249" y="351294"/>
                </a:lnTo>
                <a:lnTo>
                  <a:pt x="142938" y="351802"/>
                </a:lnTo>
                <a:lnTo>
                  <a:pt x="142252" y="351802"/>
                </a:lnTo>
                <a:lnTo>
                  <a:pt x="140423" y="351167"/>
                </a:lnTo>
                <a:lnTo>
                  <a:pt x="140030" y="351167"/>
                </a:lnTo>
                <a:lnTo>
                  <a:pt x="139039" y="351548"/>
                </a:lnTo>
                <a:lnTo>
                  <a:pt x="138468" y="351802"/>
                </a:lnTo>
                <a:lnTo>
                  <a:pt x="137883" y="351548"/>
                </a:lnTo>
                <a:lnTo>
                  <a:pt x="137642" y="351421"/>
                </a:lnTo>
                <a:lnTo>
                  <a:pt x="137020" y="351040"/>
                </a:lnTo>
                <a:lnTo>
                  <a:pt x="135216" y="351040"/>
                </a:lnTo>
                <a:lnTo>
                  <a:pt x="131660" y="350024"/>
                </a:lnTo>
                <a:lnTo>
                  <a:pt x="129768" y="349262"/>
                </a:lnTo>
                <a:lnTo>
                  <a:pt x="129260" y="349008"/>
                </a:lnTo>
                <a:lnTo>
                  <a:pt x="127508" y="347865"/>
                </a:lnTo>
                <a:lnTo>
                  <a:pt x="124193" y="347865"/>
                </a:lnTo>
                <a:lnTo>
                  <a:pt x="124536" y="348119"/>
                </a:lnTo>
                <a:lnTo>
                  <a:pt x="126301" y="349516"/>
                </a:lnTo>
                <a:lnTo>
                  <a:pt x="126784" y="349770"/>
                </a:lnTo>
                <a:lnTo>
                  <a:pt x="127990" y="350532"/>
                </a:lnTo>
                <a:lnTo>
                  <a:pt x="128714" y="351167"/>
                </a:lnTo>
                <a:lnTo>
                  <a:pt x="132702" y="353199"/>
                </a:lnTo>
                <a:lnTo>
                  <a:pt x="136067" y="353961"/>
                </a:lnTo>
                <a:lnTo>
                  <a:pt x="141097" y="354342"/>
                </a:lnTo>
                <a:lnTo>
                  <a:pt x="147789" y="354342"/>
                </a:lnTo>
                <a:lnTo>
                  <a:pt x="152082" y="353834"/>
                </a:lnTo>
                <a:lnTo>
                  <a:pt x="156921" y="352259"/>
                </a:lnTo>
                <a:lnTo>
                  <a:pt x="156921" y="352386"/>
                </a:lnTo>
                <a:lnTo>
                  <a:pt x="156921" y="354152"/>
                </a:lnTo>
                <a:lnTo>
                  <a:pt x="156921" y="355066"/>
                </a:lnTo>
                <a:lnTo>
                  <a:pt x="154851" y="356768"/>
                </a:lnTo>
                <a:lnTo>
                  <a:pt x="153708" y="357581"/>
                </a:lnTo>
                <a:lnTo>
                  <a:pt x="154457" y="355981"/>
                </a:lnTo>
                <a:lnTo>
                  <a:pt x="154686" y="355765"/>
                </a:lnTo>
                <a:lnTo>
                  <a:pt x="156921" y="354152"/>
                </a:lnTo>
                <a:lnTo>
                  <a:pt x="156921" y="352386"/>
                </a:lnTo>
                <a:lnTo>
                  <a:pt x="152438" y="355625"/>
                </a:lnTo>
                <a:lnTo>
                  <a:pt x="152438" y="357581"/>
                </a:lnTo>
                <a:lnTo>
                  <a:pt x="151904" y="358419"/>
                </a:lnTo>
                <a:lnTo>
                  <a:pt x="151485" y="359168"/>
                </a:lnTo>
                <a:lnTo>
                  <a:pt x="151345" y="359524"/>
                </a:lnTo>
                <a:lnTo>
                  <a:pt x="151117" y="359968"/>
                </a:lnTo>
                <a:lnTo>
                  <a:pt x="150876" y="360273"/>
                </a:lnTo>
                <a:lnTo>
                  <a:pt x="149212" y="361823"/>
                </a:lnTo>
                <a:lnTo>
                  <a:pt x="149047" y="361823"/>
                </a:lnTo>
                <a:lnTo>
                  <a:pt x="149174" y="361480"/>
                </a:lnTo>
                <a:lnTo>
                  <a:pt x="149631" y="360692"/>
                </a:lnTo>
                <a:lnTo>
                  <a:pt x="149796" y="360273"/>
                </a:lnTo>
                <a:lnTo>
                  <a:pt x="150241" y="359168"/>
                </a:lnTo>
                <a:lnTo>
                  <a:pt x="150355" y="358902"/>
                </a:lnTo>
                <a:lnTo>
                  <a:pt x="151345" y="358152"/>
                </a:lnTo>
                <a:lnTo>
                  <a:pt x="152400" y="357581"/>
                </a:lnTo>
                <a:lnTo>
                  <a:pt x="152438" y="355625"/>
                </a:lnTo>
                <a:lnTo>
                  <a:pt x="151295" y="356438"/>
                </a:lnTo>
                <a:lnTo>
                  <a:pt x="148996" y="358216"/>
                </a:lnTo>
                <a:lnTo>
                  <a:pt x="148996" y="360273"/>
                </a:lnTo>
                <a:lnTo>
                  <a:pt x="148424" y="361213"/>
                </a:lnTo>
                <a:lnTo>
                  <a:pt x="147815" y="362102"/>
                </a:lnTo>
                <a:lnTo>
                  <a:pt x="146697" y="363550"/>
                </a:lnTo>
                <a:lnTo>
                  <a:pt x="146481" y="363867"/>
                </a:lnTo>
                <a:lnTo>
                  <a:pt x="146380" y="364426"/>
                </a:lnTo>
                <a:lnTo>
                  <a:pt x="146278" y="364553"/>
                </a:lnTo>
                <a:lnTo>
                  <a:pt x="144678" y="366102"/>
                </a:lnTo>
                <a:lnTo>
                  <a:pt x="144780" y="365721"/>
                </a:lnTo>
                <a:lnTo>
                  <a:pt x="148996" y="360273"/>
                </a:lnTo>
                <a:lnTo>
                  <a:pt x="148996" y="358216"/>
                </a:lnTo>
                <a:lnTo>
                  <a:pt x="148551" y="358559"/>
                </a:lnTo>
                <a:lnTo>
                  <a:pt x="144780" y="361416"/>
                </a:lnTo>
                <a:lnTo>
                  <a:pt x="144780" y="363550"/>
                </a:lnTo>
                <a:lnTo>
                  <a:pt x="144551" y="364426"/>
                </a:lnTo>
                <a:lnTo>
                  <a:pt x="144424" y="364883"/>
                </a:lnTo>
                <a:lnTo>
                  <a:pt x="142544" y="367677"/>
                </a:lnTo>
                <a:lnTo>
                  <a:pt x="141427" y="368465"/>
                </a:lnTo>
                <a:lnTo>
                  <a:pt x="141820" y="367106"/>
                </a:lnTo>
                <a:lnTo>
                  <a:pt x="142074" y="366217"/>
                </a:lnTo>
                <a:lnTo>
                  <a:pt x="142963" y="364553"/>
                </a:lnTo>
                <a:lnTo>
                  <a:pt x="143027" y="364426"/>
                </a:lnTo>
                <a:lnTo>
                  <a:pt x="144716" y="363550"/>
                </a:lnTo>
                <a:lnTo>
                  <a:pt x="144780" y="361416"/>
                </a:lnTo>
                <a:lnTo>
                  <a:pt x="142367" y="363232"/>
                </a:lnTo>
                <a:lnTo>
                  <a:pt x="140639" y="364744"/>
                </a:lnTo>
                <a:lnTo>
                  <a:pt x="140639" y="367106"/>
                </a:lnTo>
                <a:lnTo>
                  <a:pt x="140576" y="367677"/>
                </a:lnTo>
                <a:lnTo>
                  <a:pt x="140462" y="368922"/>
                </a:lnTo>
                <a:lnTo>
                  <a:pt x="139738" y="370319"/>
                </a:lnTo>
                <a:lnTo>
                  <a:pt x="138557" y="371449"/>
                </a:lnTo>
                <a:lnTo>
                  <a:pt x="138430" y="370624"/>
                </a:lnTo>
                <a:lnTo>
                  <a:pt x="138341" y="370027"/>
                </a:lnTo>
                <a:lnTo>
                  <a:pt x="138290" y="369697"/>
                </a:lnTo>
                <a:lnTo>
                  <a:pt x="139153" y="367880"/>
                </a:lnTo>
                <a:lnTo>
                  <a:pt x="140639" y="367106"/>
                </a:lnTo>
                <a:lnTo>
                  <a:pt x="140639" y="364744"/>
                </a:lnTo>
                <a:lnTo>
                  <a:pt x="138950" y="366217"/>
                </a:lnTo>
                <a:lnTo>
                  <a:pt x="137515" y="367550"/>
                </a:lnTo>
                <a:lnTo>
                  <a:pt x="137515" y="370027"/>
                </a:lnTo>
                <a:lnTo>
                  <a:pt x="137172" y="371284"/>
                </a:lnTo>
                <a:lnTo>
                  <a:pt x="136766" y="372478"/>
                </a:lnTo>
                <a:lnTo>
                  <a:pt x="136461" y="373253"/>
                </a:lnTo>
                <a:lnTo>
                  <a:pt x="136321" y="373253"/>
                </a:lnTo>
                <a:lnTo>
                  <a:pt x="136321" y="373608"/>
                </a:lnTo>
                <a:lnTo>
                  <a:pt x="134404" y="376186"/>
                </a:lnTo>
                <a:lnTo>
                  <a:pt x="134505" y="375666"/>
                </a:lnTo>
                <a:lnTo>
                  <a:pt x="134632" y="374738"/>
                </a:lnTo>
                <a:lnTo>
                  <a:pt x="134683" y="374180"/>
                </a:lnTo>
                <a:lnTo>
                  <a:pt x="134924" y="373608"/>
                </a:lnTo>
                <a:lnTo>
                  <a:pt x="136321" y="373608"/>
                </a:lnTo>
                <a:lnTo>
                  <a:pt x="136321" y="373253"/>
                </a:lnTo>
                <a:lnTo>
                  <a:pt x="135077" y="373253"/>
                </a:lnTo>
                <a:lnTo>
                  <a:pt x="135178" y="372999"/>
                </a:lnTo>
                <a:lnTo>
                  <a:pt x="135318" y="372745"/>
                </a:lnTo>
                <a:lnTo>
                  <a:pt x="135763" y="371449"/>
                </a:lnTo>
                <a:lnTo>
                  <a:pt x="135826" y="371284"/>
                </a:lnTo>
                <a:lnTo>
                  <a:pt x="136512" y="370624"/>
                </a:lnTo>
                <a:lnTo>
                  <a:pt x="137515" y="370027"/>
                </a:lnTo>
                <a:lnTo>
                  <a:pt x="137515" y="367550"/>
                </a:lnTo>
                <a:lnTo>
                  <a:pt x="134518" y="370319"/>
                </a:lnTo>
                <a:lnTo>
                  <a:pt x="133959" y="370890"/>
                </a:lnTo>
                <a:lnTo>
                  <a:pt x="133959" y="373253"/>
                </a:lnTo>
                <a:lnTo>
                  <a:pt x="133845" y="373608"/>
                </a:lnTo>
                <a:lnTo>
                  <a:pt x="133223" y="375666"/>
                </a:lnTo>
                <a:lnTo>
                  <a:pt x="133057" y="376275"/>
                </a:lnTo>
                <a:lnTo>
                  <a:pt x="132880" y="377101"/>
                </a:lnTo>
                <a:lnTo>
                  <a:pt x="132778" y="377520"/>
                </a:lnTo>
                <a:lnTo>
                  <a:pt x="132676" y="377990"/>
                </a:lnTo>
                <a:lnTo>
                  <a:pt x="132626" y="378193"/>
                </a:lnTo>
                <a:lnTo>
                  <a:pt x="132511" y="378726"/>
                </a:lnTo>
                <a:lnTo>
                  <a:pt x="130568" y="380695"/>
                </a:lnTo>
                <a:lnTo>
                  <a:pt x="130479" y="380022"/>
                </a:lnTo>
                <a:lnTo>
                  <a:pt x="130657" y="379209"/>
                </a:lnTo>
                <a:lnTo>
                  <a:pt x="130759" y="378726"/>
                </a:lnTo>
                <a:lnTo>
                  <a:pt x="130873" y="378193"/>
                </a:lnTo>
                <a:lnTo>
                  <a:pt x="130911" y="377990"/>
                </a:lnTo>
                <a:lnTo>
                  <a:pt x="131013" y="377520"/>
                </a:lnTo>
                <a:lnTo>
                  <a:pt x="132130" y="375158"/>
                </a:lnTo>
                <a:lnTo>
                  <a:pt x="132232" y="374954"/>
                </a:lnTo>
                <a:lnTo>
                  <a:pt x="132410" y="374738"/>
                </a:lnTo>
                <a:lnTo>
                  <a:pt x="133553" y="373608"/>
                </a:lnTo>
                <a:lnTo>
                  <a:pt x="133845" y="373608"/>
                </a:lnTo>
                <a:lnTo>
                  <a:pt x="133845" y="373354"/>
                </a:lnTo>
                <a:lnTo>
                  <a:pt x="133680" y="373253"/>
                </a:lnTo>
                <a:lnTo>
                  <a:pt x="133908" y="373253"/>
                </a:lnTo>
                <a:lnTo>
                  <a:pt x="133959" y="370890"/>
                </a:lnTo>
                <a:lnTo>
                  <a:pt x="131267" y="373608"/>
                </a:lnTo>
                <a:lnTo>
                  <a:pt x="130517" y="374535"/>
                </a:lnTo>
                <a:lnTo>
                  <a:pt x="129603" y="375500"/>
                </a:lnTo>
                <a:lnTo>
                  <a:pt x="129603" y="378193"/>
                </a:lnTo>
                <a:lnTo>
                  <a:pt x="129146" y="380022"/>
                </a:lnTo>
                <a:lnTo>
                  <a:pt x="129108" y="380199"/>
                </a:lnTo>
                <a:lnTo>
                  <a:pt x="128981" y="380695"/>
                </a:lnTo>
                <a:lnTo>
                  <a:pt x="128231" y="383349"/>
                </a:lnTo>
                <a:lnTo>
                  <a:pt x="128143" y="383654"/>
                </a:lnTo>
                <a:lnTo>
                  <a:pt x="126238" y="385724"/>
                </a:lnTo>
                <a:lnTo>
                  <a:pt x="126479" y="383654"/>
                </a:lnTo>
                <a:lnTo>
                  <a:pt x="126504" y="383349"/>
                </a:lnTo>
                <a:lnTo>
                  <a:pt x="126580" y="382752"/>
                </a:lnTo>
                <a:lnTo>
                  <a:pt x="127622" y="380199"/>
                </a:lnTo>
                <a:lnTo>
                  <a:pt x="129603" y="378193"/>
                </a:lnTo>
                <a:lnTo>
                  <a:pt x="129603" y="375500"/>
                </a:lnTo>
                <a:lnTo>
                  <a:pt x="128866" y="376275"/>
                </a:lnTo>
                <a:lnTo>
                  <a:pt x="127965" y="377101"/>
                </a:lnTo>
                <a:lnTo>
                  <a:pt x="126022" y="379209"/>
                </a:lnTo>
                <a:lnTo>
                  <a:pt x="125476" y="379857"/>
                </a:lnTo>
                <a:lnTo>
                  <a:pt x="125476" y="383349"/>
                </a:lnTo>
                <a:lnTo>
                  <a:pt x="124739" y="386435"/>
                </a:lnTo>
                <a:lnTo>
                  <a:pt x="124091" y="389483"/>
                </a:lnTo>
                <a:lnTo>
                  <a:pt x="121907" y="391795"/>
                </a:lnTo>
                <a:lnTo>
                  <a:pt x="121805" y="388391"/>
                </a:lnTo>
                <a:lnTo>
                  <a:pt x="123253" y="384949"/>
                </a:lnTo>
                <a:lnTo>
                  <a:pt x="125476" y="383349"/>
                </a:lnTo>
                <a:lnTo>
                  <a:pt x="125476" y="379857"/>
                </a:lnTo>
                <a:lnTo>
                  <a:pt x="121119" y="384949"/>
                </a:lnTo>
                <a:lnTo>
                  <a:pt x="121119" y="388391"/>
                </a:lnTo>
                <a:lnTo>
                  <a:pt x="120815" y="390855"/>
                </a:lnTo>
                <a:lnTo>
                  <a:pt x="120777" y="391121"/>
                </a:lnTo>
                <a:lnTo>
                  <a:pt x="120421" y="392747"/>
                </a:lnTo>
                <a:lnTo>
                  <a:pt x="119316" y="395681"/>
                </a:lnTo>
                <a:lnTo>
                  <a:pt x="117627" y="397789"/>
                </a:lnTo>
                <a:lnTo>
                  <a:pt x="117614" y="394258"/>
                </a:lnTo>
                <a:lnTo>
                  <a:pt x="117614" y="394017"/>
                </a:lnTo>
                <a:lnTo>
                  <a:pt x="118630" y="391121"/>
                </a:lnTo>
                <a:lnTo>
                  <a:pt x="118719" y="390855"/>
                </a:lnTo>
                <a:lnTo>
                  <a:pt x="120992" y="388391"/>
                </a:lnTo>
                <a:lnTo>
                  <a:pt x="121119" y="388391"/>
                </a:lnTo>
                <a:lnTo>
                  <a:pt x="121119" y="384949"/>
                </a:lnTo>
                <a:lnTo>
                  <a:pt x="118491" y="388391"/>
                </a:lnTo>
                <a:lnTo>
                  <a:pt x="116624" y="390918"/>
                </a:lnTo>
                <a:lnTo>
                  <a:pt x="116624" y="394258"/>
                </a:lnTo>
                <a:lnTo>
                  <a:pt x="116598" y="394919"/>
                </a:lnTo>
                <a:lnTo>
                  <a:pt x="116471" y="397789"/>
                </a:lnTo>
                <a:lnTo>
                  <a:pt x="116370" y="398703"/>
                </a:lnTo>
                <a:lnTo>
                  <a:pt x="116306" y="399300"/>
                </a:lnTo>
                <a:lnTo>
                  <a:pt x="116217" y="400088"/>
                </a:lnTo>
                <a:lnTo>
                  <a:pt x="116090" y="400646"/>
                </a:lnTo>
                <a:lnTo>
                  <a:pt x="114007" y="403148"/>
                </a:lnTo>
                <a:lnTo>
                  <a:pt x="113779" y="402767"/>
                </a:lnTo>
                <a:lnTo>
                  <a:pt x="113665" y="402564"/>
                </a:lnTo>
                <a:lnTo>
                  <a:pt x="113550" y="402336"/>
                </a:lnTo>
                <a:lnTo>
                  <a:pt x="112166" y="405155"/>
                </a:lnTo>
                <a:lnTo>
                  <a:pt x="112090" y="405396"/>
                </a:lnTo>
                <a:lnTo>
                  <a:pt x="111099" y="406590"/>
                </a:lnTo>
                <a:lnTo>
                  <a:pt x="110782" y="406590"/>
                </a:lnTo>
                <a:lnTo>
                  <a:pt x="110578" y="406006"/>
                </a:lnTo>
                <a:lnTo>
                  <a:pt x="110477" y="404787"/>
                </a:lnTo>
                <a:lnTo>
                  <a:pt x="110566" y="402564"/>
                </a:lnTo>
                <a:lnTo>
                  <a:pt x="110680" y="402005"/>
                </a:lnTo>
                <a:lnTo>
                  <a:pt x="111569" y="400646"/>
                </a:lnTo>
                <a:lnTo>
                  <a:pt x="112776" y="398881"/>
                </a:lnTo>
                <a:lnTo>
                  <a:pt x="112941" y="398703"/>
                </a:lnTo>
                <a:lnTo>
                  <a:pt x="112915" y="398881"/>
                </a:lnTo>
                <a:lnTo>
                  <a:pt x="112788" y="399605"/>
                </a:lnTo>
                <a:lnTo>
                  <a:pt x="112712" y="400088"/>
                </a:lnTo>
                <a:lnTo>
                  <a:pt x="112636" y="401129"/>
                </a:lnTo>
                <a:lnTo>
                  <a:pt x="113233" y="401129"/>
                </a:lnTo>
                <a:lnTo>
                  <a:pt x="113296" y="400646"/>
                </a:lnTo>
                <a:lnTo>
                  <a:pt x="113487" y="400088"/>
                </a:lnTo>
                <a:lnTo>
                  <a:pt x="114020" y="398881"/>
                </a:lnTo>
                <a:lnTo>
                  <a:pt x="114096" y="398703"/>
                </a:lnTo>
                <a:lnTo>
                  <a:pt x="114465" y="397789"/>
                </a:lnTo>
                <a:lnTo>
                  <a:pt x="115354" y="395884"/>
                </a:lnTo>
                <a:lnTo>
                  <a:pt x="115455" y="395681"/>
                </a:lnTo>
                <a:lnTo>
                  <a:pt x="115976" y="394919"/>
                </a:lnTo>
                <a:lnTo>
                  <a:pt x="116624" y="394258"/>
                </a:lnTo>
                <a:lnTo>
                  <a:pt x="116624" y="390918"/>
                </a:lnTo>
                <a:lnTo>
                  <a:pt x="112941" y="395884"/>
                </a:lnTo>
                <a:lnTo>
                  <a:pt x="109918" y="400646"/>
                </a:lnTo>
                <a:lnTo>
                  <a:pt x="109169" y="401853"/>
                </a:lnTo>
                <a:lnTo>
                  <a:pt x="109169" y="407593"/>
                </a:lnTo>
                <a:lnTo>
                  <a:pt x="108813" y="407174"/>
                </a:lnTo>
                <a:lnTo>
                  <a:pt x="108407" y="406590"/>
                </a:lnTo>
                <a:lnTo>
                  <a:pt x="108572" y="406006"/>
                </a:lnTo>
                <a:lnTo>
                  <a:pt x="108559" y="405396"/>
                </a:lnTo>
                <a:lnTo>
                  <a:pt x="108724" y="405155"/>
                </a:lnTo>
                <a:lnTo>
                  <a:pt x="109016" y="404787"/>
                </a:lnTo>
                <a:lnTo>
                  <a:pt x="109118" y="405155"/>
                </a:lnTo>
                <a:lnTo>
                  <a:pt x="109169" y="407593"/>
                </a:lnTo>
                <a:lnTo>
                  <a:pt x="109169" y="401853"/>
                </a:lnTo>
                <a:lnTo>
                  <a:pt x="106959" y="405396"/>
                </a:lnTo>
                <a:lnTo>
                  <a:pt x="106705" y="406006"/>
                </a:lnTo>
                <a:lnTo>
                  <a:pt x="106502" y="406590"/>
                </a:lnTo>
                <a:lnTo>
                  <a:pt x="106565" y="407466"/>
                </a:lnTo>
                <a:lnTo>
                  <a:pt x="107924" y="408724"/>
                </a:lnTo>
                <a:lnTo>
                  <a:pt x="108559" y="409371"/>
                </a:lnTo>
                <a:lnTo>
                  <a:pt x="109855" y="410794"/>
                </a:lnTo>
                <a:lnTo>
                  <a:pt x="110121" y="410794"/>
                </a:lnTo>
                <a:lnTo>
                  <a:pt x="110972" y="410121"/>
                </a:lnTo>
                <a:lnTo>
                  <a:pt x="111213" y="409867"/>
                </a:lnTo>
                <a:lnTo>
                  <a:pt x="111988" y="408724"/>
                </a:lnTo>
                <a:lnTo>
                  <a:pt x="112699" y="407593"/>
                </a:lnTo>
                <a:lnTo>
                  <a:pt x="113360" y="406590"/>
                </a:lnTo>
                <a:lnTo>
                  <a:pt x="115608" y="403225"/>
                </a:lnTo>
                <a:lnTo>
                  <a:pt x="117932" y="399300"/>
                </a:lnTo>
                <a:lnTo>
                  <a:pt x="119037" y="397789"/>
                </a:lnTo>
                <a:lnTo>
                  <a:pt x="123444" y="391795"/>
                </a:lnTo>
                <a:lnTo>
                  <a:pt x="125933" y="388391"/>
                </a:lnTo>
                <a:lnTo>
                  <a:pt x="128168" y="385724"/>
                </a:lnTo>
                <a:lnTo>
                  <a:pt x="131800" y="381393"/>
                </a:lnTo>
                <a:lnTo>
                  <a:pt x="132410" y="380695"/>
                </a:lnTo>
                <a:lnTo>
                  <a:pt x="134759" y="377990"/>
                </a:lnTo>
                <a:lnTo>
                  <a:pt x="136423" y="376275"/>
                </a:lnTo>
                <a:lnTo>
                  <a:pt x="141084" y="371449"/>
                </a:lnTo>
                <a:lnTo>
                  <a:pt x="144094" y="368465"/>
                </a:lnTo>
                <a:lnTo>
                  <a:pt x="144691" y="367880"/>
                </a:lnTo>
                <a:lnTo>
                  <a:pt x="146596" y="366217"/>
                </a:lnTo>
                <a:lnTo>
                  <a:pt x="149301" y="363867"/>
                </a:lnTo>
                <a:lnTo>
                  <a:pt x="150304" y="362927"/>
                </a:lnTo>
                <a:lnTo>
                  <a:pt x="151650" y="361823"/>
                </a:lnTo>
                <a:lnTo>
                  <a:pt x="152387" y="361213"/>
                </a:lnTo>
                <a:lnTo>
                  <a:pt x="153327" y="360273"/>
                </a:lnTo>
                <a:lnTo>
                  <a:pt x="156679" y="357746"/>
                </a:lnTo>
                <a:lnTo>
                  <a:pt x="156921" y="357555"/>
                </a:lnTo>
                <a:lnTo>
                  <a:pt x="156921" y="367411"/>
                </a:lnTo>
                <a:lnTo>
                  <a:pt x="156921" y="373659"/>
                </a:lnTo>
                <a:lnTo>
                  <a:pt x="156921" y="384276"/>
                </a:lnTo>
                <a:lnTo>
                  <a:pt x="156540" y="384810"/>
                </a:lnTo>
                <a:lnTo>
                  <a:pt x="144957" y="400050"/>
                </a:lnTo>
                <a:lnTo>
                  <a:pt x="144043" y="401320"/>
                </a:lnTo>
                <a:lnTo>
                  <a:pt x="142265" y="403860"/>
                </a:lnTo>
                <a:lnTo>
                  <a:pt x="140220" y="406400"/>
                </a:lnTo>
                <a:lnTo>
                  <a:pt x="138607" y="408940"/>
                </a:lnTo>
                <a:lnTo>
                  <a:pt x="136893" y="411480"/>
                </a:lnTo>
                <a:lnTo>
                  <a:pt x="132867" y="419100"/>
                </a:lnTo>
                <a:lnTo>
                  <a:pt x="130530" y="422910"/>
                </a:lnTo>
                <a:lnTo>
                  <a:pt x="125310" y="431800"/>
                </a:lnTo>
                <a:lnTo>
                  <a:pt x="122618" y="436880"/>
                </a:lnTo>
                <a:lnTo>
                  <a:pt x="117614" y="445770"/>
                </a:lnTo>
                <a:lnTo>
                  <a:pt x="115138" y="448310"/>
                </a:lnTo>
                <a:lnTo>
                  <a:pt x="111277" y="453390"/>
                </a:lnTo>
                <a:lnTo>
                  <a:pt x="107861" y="458470"/>
                </a:lnTo>
                <a:lnTo>
                  <a:pt x="107619" y="459740"/>
                </a:lnTo>
                <a:lnTo>
                  <a:pt x="106413" y="461010"/>
                </a:lnTo>
                <a:lnTo>
                  <a:pt x="104990" y="461010"/>
                </a:lnTo>
                <a:lnTo>
                  <a:pt x="102019" y="459740"/>
                </a:lnTo>
                <a:lnTo>
                  <a:pt x="100647" y="457200"/>
                </a:lnTo>
                <a:lnTo>
                  <a:pt x="100507" y="455930"/>
                </a:lnTo>
                <a:lnTo>
                  <a:pt x="101434" y="452120"/>
                </a:lnTo>
                <a:lnTo>
                  <a:pt x="102527" y="450850"/>
                </a:lnTo>
                <a:lnTo>
                  <a:pt x="106057" y="444500"/>
                </a:lnTo>
                <a:lnTo>
                  <a:pt x="112268" y="434340"/>
                </a:lnTo>
                <a:lnTo>
                  <a:pt x="113931" y="431800"/>
                </a:lnTo>
                <a:lnTo>
                  <a:pt x="117881" y="426720"/>
                </a:lnTo>
                <a:lnTo>
                  <a:pt x="120269" y="422910"/>
                </a:lnTo>
                <a:lnTo>
                  <a:pt x="124675" y="416560"/>
                </a:lnTo>
                <a:lnTo>
                  <a:pt x="126695" y="414020"/>
                </a:lnTo>
                <a:lnTo>
                  <a:pt x="129438" y="410210"/>
                </a:lnTo>
                <a:lnTo>
                  <a:pt x="130162" y="408940"/>
                </a:lnTo>
                <a:lnTo>
                  <a:pt x="130848" y="407670"/>
                </a:lnTo>
                <a:lnTo>
                  <a:pt x="140449" y="394970"/>
                </a:lnTo>
                <a:lnTo>
                  <a:pt x="145135" y="389890"/>
                </a:lnTo>
                <a:lnTo>
                  <a:pt x="146215" y="388620"/>
                </a:lnTo>
                <a:lnTo>
                  <a:pt x="146964" y="387350"/>
                </a:lnTo>
                <a:lnTo>
                  <a:pt x="151498" y="381000"/>
                </a:lnTo>
                <a:lnTo>
                  <a:pt x="156921" y="373659"/>
                </a:lnTo>
                <a:lnTo>
                  <a:pt x="156921" y="367411"/>
                </a:lnTo>
                <a:lnTo>
                  <a:pt x="156248" y="368300"/>
                </a:lnTo>
                <a:lnTo>
                  <a:pt x="143217" y="386080"/>
                </a:lnTo>
                <a:lnTo>
                  <a:pt x="138950" y="392430"/>
                </a:lnTo>
                <a:lnTo>
                  <a:pt x="133299" y="401320"/>
                </a:lnTo>
                <a:lnTo>
                  <a:pt x="131660" y="402590"/>
                </a:lnTo>
                <a:lnTo>
                  <a:pt x="131140" y="403860"/>
                </a:lnTo>
                <a:lnTo>
                  <a:pt x="130352" y="403860"/>
                </a:lnTo>
                <a:lnTo>
                  <a:pt x="128981" y="405130"/>
                </a:lnTo>
                <a:lnTo>
                  <a:pt x="128739" y="406400"/>
                </a:lnTo>
                <a:lnTo>
                  <a:pt x="127215" y="407670"/>
                </a:lnTo>
                <a:lnTo>
                  <a:pt x="125742" y="410210"/>
                </a:lnTo>
                <a:lnTo>
                  <a:pt x="122034" y="415290"/>
                </a:lnTo>
                <a:lnTo>
                  <a:pt x="114223" y="426720"/>
                </a:lnTo>
                <a:lnTo>
                  <a:pt x="109550" y="434340"/>
                </a:lnTo>
                <a:lnTo>
                  <a:pt x="102082" y="445770"/>
                </a:lnTo>
                <a:lnTo>
                  <a:pt x="100787" y="447040"/>
                </a:lnTo>
                <a:lnTo>
                  <a:pt x="98412" y="452120"/>
                </a:lnTo>
                <a:lnTo>
                  <a:pt x="97548" y="454660"/>
                </a:lnTo>
                <a:lnTo>
                  <a:pt x="97637" y="461010"/>
                </a:lnTo>
                <a:lnTo>
                  <a:pt x="100393" y="463550"/>
                </a:lnTo>
                <a:lnTo>
                  <a:pt x="108699" y="463550"/>
                </a:lnTo>
                <a:lnTo>
                  <a:pt x="109778" y="462280"/>
                </a:lnTo>
                <a:lnTo>
                  <a:pt x="110985" y="461010"/>
                </a:lnTo>
                <a:lnTo>
                  <a:pt x="111137" y="461010"/>
                </a:lnTo>
                <a:lnTo>
                  <a:pt x="112090" y="459740"/>
                </a:lnTo>
                <a:lnTo>
                  <a:pt x="112826" y="458470"/>
                </a:lnTo>
                <a:lnTo>
                  <a:pt x="114681" y="454660"/>
                </a:lnTo>
                <a:lnTo>
                  <a:pt x="115811" y="453390"/>
                </a:lnTo>
                <a:lnTo>
                  <a:pt x="116865" y="452120"/>
                </a:lnTo>
                <a:lnTo>
                  <a:pt x="118605" y="449580"/>
                </a:lnTo>
                <a:lnTo>
                  <a:pt x="120243" y="447040"/>
                </a:lnTo>
                <a:lnTo>
                  <a:pt x="124498" y="440690"/>
                </a:lnTo>
                <a:lnTo>
                  <a:pt x="126517" y="436880"/>
                </a:lnTo>
                <a:lnTo>
                  <a:pt x="131102" y="427990"/>
                </a:lnTo>
                <a:lnTo>
                  <a:pt x="132461" y="425450"/>
                </a:lnTo>
                <a:lnTo>
                  <a:pt x="133642" y="424180"/>
                </a:lnTo>
                <a:lnTo>
                  <a:pt x="134950" y="421640"/>
                </a:lnTo>
                <a:lnTo>
                  <a:pt x="137718" y="417830"/>
                </a:lnTo>
                <a:lnTo>
                  <a:pt x="145046" y="405130"/>
                </a:lnTo>
                <a:lnTo>
                  <a:pt x="149821" y="398780"/>
                </a:lnTo>
                <a:lnTo>
                  <a:pt x="152463" y="394970"/>
                </a:lnTo>
                <a:lnTo>
                  <a:pt x="156921" y="389674"/>
                </a:lnTo>
                <a:lnTo>
                  <a:pt x="156921" y="468769"/>
                </a:lnTo>
                <a:lnTo>
                  <a:pt x="158635" y="470471"/>
                </a:lnTo>
                <a:lnTo>
                  <a:pt x="162852" y="470471"/>
                </a:lnTo>
                <a:lnTo>
                  <a:pt x="164566" y="468769"/>
                </a:lnTo>
                <a:lnTo>
                  <a:pt x="164566" y="379107"/>
                </a:lnTo>
                <a:lnTo>
                  <a:pt x="165011" y="378460"/>
                </a:lnTo>
                <a:lnTo>
                  <a:pt x="167030" y="377190"/>
                </a:lnTo>
                <a:lnTo>
                  <a:pt x="168529" y="373380"/>
                </a:lnTo>
                <a:lnTo>
                  <a:pt x="169100" y="373380"/>
                </a:lnTo>
                <a:lnTo>
                  <a:pt x="168973" y="381000"/>
                </a:lnTo>
                <a:lnTo>
                  <a:pt x="168744" y="384810"/>
                </a:lnTo>
                <a:lnTo>
                  <a:pt x="168681" y="386080"/>
                </a:lnTo>
                <a:lnTo>
                  <a:pt x="168567" y="397510"/>
                </a:lnTo>
                <a:lnTo>
                  <a:pt x="168109" y="400050"/>
                </a:lnTo>
                <a:lnTo>
                  <a:pt x="168008" y="402590"/>
                </a:lnTo>
                <a:lnTo>
                  <a:pt x="167932" y="458470"/>
                </a:lnTo>
                <a:lnTo>
                  <a:pt x="167830" y="461010"/>
                </a:lnTo>
                <a:lnTo>
                  <a:pt x="167716" y="478790"/>
                </a:lnTo>
                <a:lnTo>
                  <a:pt x="168313" y="483870"/>
                </a:lnTo>
                <a:lnTo>
                  <a:pt x="169265" y="486410"/>
                </a:lnTo>
                <a:lnTo>
                  <a:pt x="172580" y="487680"/>
                </a:lnTo>
                <a:lnTo>
                  <a:pt x="181127" y="487680"/>
                </a:lnTo>
                <a:lnTo>
                  <a:pt x="185216" y="485140"/>
                </a:lnTo>
                <a:lnTo>
                  <a:pt x="185559" y="485140"/>
                </a:lnTo>
                <a:lnTo>
                  <a:pt x="185470" y="483870"/>
                </a:lnTo>
                <a:lnTo>
                  <a:pt x="185394" y="482600"/>
                </a:lnTo>
                <a:lnTo>
                  <a:pt x="185318" y="481330"/>
                </a:lnTo>
                <a:lnTo>
                  <a:pt x="185191" y="478790"/>
                </a:lnTo>
                <a:lnTo>
                  <a:pt x="185077" y="476250"/>
                </a:lnTo>
                <a:lnTo>
                  <a:pt x="184988" y="473710"/>
                </a:lnTo>
                <a:lnTo>
                  <a:pt x="184518" y="469900"/>
                </a:lnTo>
                <a:lnTo>
                  <a:pt x="183527" y="459740"/>
                </a:lnTo>
                <a:lnTo>
                  <a:pt x="183426" y="458470"/>
                </a:lnTo>
                <a:lnTo>
                  <a:pt x="183324" y="457200"/>
                </a:lnTo>
                <a:lnTo>
                  <a:pt x="183222" y="455930"/>
                </a:lnTo>
                <a:lnTo>
                  <a:pt x="183121" y="454660"/>
                </a:lnTo>
                <a:lnTo>
                  <a:pt x="183045" y="453390"/>
                </a:lnTo>
                <a:lnTo>
                  <a:pt x="182981" y="452120"/>
                </a:lnTo>
                <a:lnTo>
                  <a:pt x="182905" y="450850"/>
                </a:lnTo>
                <a:lnTo>
                  <a:pt x="182829" y="449580"/>
                </a:lnTo>
                <a:lnTo>
                  <a:pt x="182714" y="447040"/>
                </a:lnTo>
                <a:lnTo>
                  <a:pt x="182600" y="443230"/>
                </a:lnTo>
                <a:lnTo>
                  <a:pt x="182486" y="439420"/>
                </a:lnTo>
                <a:lnTo>
                  <a:pt x="182372" y="436880"/>
                </a:lnTo>
                <a:lnTo>
                  <a:pt x="182295" y="435610"/>
                </a:lnTo>
                <a:lnTo>
                  <a:pt x="182232" y="426720"/>
                </a:lnTo>
                <a:lnTo>
                  <a:pt x="182575" y="424180"/>
                </a:lnTo>
                <a:lnTo>
                  <a:pt x="182676" y="421640"/>
                </a:lnTo>
                <a:lnTo>
                  <a:pt x="182791" y="419100"/>
                </a:lnTo>
                <a:lnTo>
                  <a:pt x="182905" y="416560"/>
                </a:lnTo>
                <a:lnTo>
                  <a:pt x="183019" y="412750"/>
                </a:lnTo>
                <a:lnTo>
                  <a:pt x="183134" y="410210"/>
                </a:lnTo>
                <a:lnTo>
                  <a:pt x="183248" y="407670"/>
                </a:lnTo>
                <a:lnTo>
                  <a:pt x="183362" y="405130"/>
                </a:lnTo>
                <a:lnTo>
                  <a:pt x="183426" y="403860"/>
                </a:lnTo>
                <a:lnTo>
                  <a:pt x="183489" y="402590"/>
                </a:lnTo>
                <a:lnTo>
                  <a:pt x="183565" y="401320"/>
                </a:lnTo>
                <a:lnTo>
                  <a:pt x="183629" y="400050"/>
                </a:lnTo>
                <a:lnTo>
                  <a:pt x="183743" y="397510"/>
                </a:lnTo>
                <a:lnTo>
                  <a:pt x="183845" y="394970"/>
                </a:lnTo>
                <a:lnTo>
                  <a:pt x="183934" y="392430"/>
                </a:lnTo>
                <a:lnTo>
                  <a:pt x="184023" y="389890"/>
                </a:lnTo>
                <a:lnTo>
                  <a:pt x="184099" y="384810"/>
                </a:lnTo>
                <a:lnTo>
                  <a:pt x="184200" y="368300"/>
                </a:lnTo>
                <a:lnTo>
                  <a:pt x="183324" y="363220"/>
                </a:lnTo>
                <a:lnTo>
                  <a:pt x="183311" y="360680"/>
                </a:lnTo>
                <a:lnTo>
                  <a:pt x="184607" y="363220"/>
                </a:lnTo>
                <a:lnTo>
                  <a:pt x="185851" y="364490"/>
                </a:lnTo>
                <a:lnTo>
                  <a:pt x="190347" y="370840"/>
                </a:lnTo>
                <a:lnTo>
                  <a:pt x="193078" y="374650"/>
                </a:lnTo>
                <a:lnTo>
                  <a:pt x="197612" y="382270"/>
                </a:lnTo>
                <a:lnTo>
                  <a:pt x="202717" y="389890"/>
                </a:lnTo>
                <a:lnTo>
                  <a:pt x="204482" y="392430"/>
                </a:lnTo>
                <a:lnTo>
                  <a:pt x="206082" y="393700"/>
                </a:lnTo>
                <a:lnTo>
                  <a:pt x="208432" y="397510"/>
                </a:lnTo>
                <a:lnTo>
                  <a:pt x="214490" y="407670"/>
                </a:lnTo>
                <a:lnTo>
                  <a:pt x="216636" y="410210"/>
                </a:lnTo>
                <a:lnTo>
                  <a:pt x="226364" y="425450"/>
                </a:lnTo>
                <a:lnTo>
                  <a:pt x="233934" y="435610"/>
                </a:lnTo>
                <a:lnTo>
                  <a:pt x="239712" y="443230"/>
                </a:lnTo>
                <a:lnTo>
                  <a:pt x="243166" y="448310"/>
                </a:lnTo>
                <a:lnTo>
                  <a:pt x="247662" y="457200"/>
                </a:lnTo>
                <a:lnTo>
                  <a:pt x="249275" y="459740"/>
                </a:lnTo>
                <a:lnTo>
                  <a:pt x="250190" y="461010"/>
                </a:lnTo>
                <a:lnTo>
                  <a:pt x="252095" y="463550"/>
                </a:lnTo>
                <a:lnTo>
                  <a:pt x="253365" y="463550"/>
                </a:lnTo>
                <a:lnTo>
                  <a:pt x="256946" y="464820"/>
                </a:lnTo>
                <a:lnTo>
                  <a:pt x="258940" y="463550"/>
                </a:lnTo>
                <a:lnTo>
                  <a:pt x="262407" y="461010"/>
                </a:lnTo>
                <a:lnTo>
                  <a:pt x="262813" y="459740"/>
                </a:lnTo>
                <a:lnTo>
                  <a:pt x="263232" y="458470"/>
                </a:lnTo>
                <a:lnTo>
                  <a:pt x="260070" y="451942"/>
                </a:lnTo>
                <a:lnTo>
                  <a:pt x="260070" y="457200"/>
                </a:lnTo>
                <a:lnTo>
                  <a:pt x="259473" y="458470"/>
                </a:lnTo>
                <a:lnTo>
                  <a:pt x="257048" y="459740"/>
                </a:lnTo>
                <a:lnTo>
                  <a:pt x="255282" y="459740"/>
                </a:lnTo>
                <a:lnTo>
                  <a:pt x="251536" y="453390"/>
                </a:lnTo>
                <a:lnTo>
                  <a:pt x="247256" y="448310"/>
                </a:lnTo>
                <a:lnTo>
                  <a:pt x="243065" y="441960"/>
                </a:lnTo>
                <a:lnTo>
                  <a:pt x="236664" y="433070"/>
                </a:lnTo>
                <a:lnTo>
                  <a:pt x="234302" y="430530"/>
                </a:lnTo>
                <a:lnTo>
                  <a:pt x="229933" y="424180"/>
                </a:lnTo>
                <a:lnTo>
                  <a:pt x="224015" y="415290"/>
                </a:lnTo>
                <a:lnTo>
                  <a:pt x="222351" y="411480"/>
                </a:lnTo>
                <a:lnTo>
                  <a:pt x="218186" y="405130"/>
                </a:lnTo>
                <a:lnTo>
                  <a:pt x="215760" y="401320"/>
                </a:lnTo>
                <a:lnTo>
                  <a:pt x="209791" y="392430"/>
                </a:lnTo>
                <a:lnTo>
                  <a:pt x="206349" y="387350"/>
                </a:lnTo>
                <a:lnTo>
                  <a:pt x="204787" y="384810"/>
                </a:lnTo>
                <a:lnTo>
                  <a:pt x="200774" y="379730"/>
                </a:lnTo>
                <a:lnTo>
                  <a:pt x="198374" y="375920"/>
                </a:lnTo>
                <a:lnTo>
                  <a:pt x="188874" y="363220"/>
                </a:lnTo>
                <a:lnTo>
                  <a:pt x="184696" y="356870"/>
                </a:lnTo>
                <a:lnTo>
                  <a:pt x="184162" y="356870"/>
                </a:lnTo>
                <a:lnTo>
                  <a:pt x="182702" y="355600"/>
                </a:lnTo>
                <a:lnTo>
                  <a:pt x="183121" y="351790"/>
                </a:lnTo>
                <a:lnTo>
                  <a:pt x="183134" y="351409"/>
                </a:lnTo>
                <a:lnTo>
                  <a:pt x="183718" y="351180"/>
                </a:lnTo>
                <a:lnTo>
                  <a:pt x="183807" y="350799"/>
                </a:lnTo>
                <a:lnTo>
                  <a:pt x="183896" y="350418"/>
                </a:lnTo>
                <a:lnTo>
                  <a:pt x="185534" y="350418"/>
                </a:lnTo>
                <a:lnTo>
                  <a:pt x="186601" y="353060"/>
                </a:lnTo>
                <a:lnTo>
                  <a:pt x="187210" y="353060"/>
                </a:lnTo>
                <a:lnTo>
                  <a:pt x="187794" y="354330"/>
                </a:lnTo>
                <a:lnTo>
                  <a:pt x="190665" y="358140"/>
                </a:lnTo>
                <a:lnTo>
                  <a:pt x="192849" y="361950"/>
                </a:lnTo>
                <a:lnTo>
                  <a:pt x="198437" y="370840"/>
                </a:lnTo>
                <a:lnTo>
                  <a:pt x="201764" y="374650"/>
                </a:lnTo>
                <a:lnTo>
                  <a:pt x="206984" y="382270"/>
                </a:lnTo>
                <a:lnTo>
                  <a:pt x="209029" y="384810"/>
                </a:lnTo>
                <a:lnTo>
                  <a:pt x="218605" y="397510"/>
                </a:lnTo>
                <a:lnTo>
                  <a:pt x="225640" y="407670"/>
                </a:lnTo>
                <a:lnTo>
                  <a:pt x="228841" y="412750"/>
                </a:lnTo>
                <a:lnTo>
                  <a:pt x="235966" y="421640"/>
                </a:lnTo>
                <a:lnTo>
                  <a:pt x="240271" y="427990"/>
                </a:lnTo>
                <a:lnTo>
                  <a:pt x="242697" y="431800"/>
                </a:lnTo>
                <a:lnTo>
                  <a:pt x="247624" y="439420"/>
                </a:lnTo>
                <a:lnTo>
                  <a:pt x="249974" y="443230"/>
                </a:lnTo>
                <a:lnTo>
                  <a:pt x="254304" y="449580"/>
                </a:lnTo>
                <a:lnTo>
                  <a:pt x="256273" y="452120"/>
                </a:lnTo>
                <a:lnTo>
                  <a:pt x="258572" y="454660"/>
                </a:lnTo>
                <a:lnTo>
                  <a:pt x="259029" y="455930"/>
                </a:lnTo>
                <a:lnTo>
                  <a:pt x="260070" y="457200"/>
                </a:lnTo>
                <a:lnTo>
                  <a:pt x="260070" y="451942"/>
                </a:lnTo>
                <a:lnTo>
                  <a:pt x="258927" y="449580"/>
                </a:lnTo>
                <a:lnTo>
                  <a:pt x="256273" y="444500"/>
                </a:lnTo>
                <a:lnTo>
                  <a:pt x="255117" y="443230"/>
                </a:lnTo>
                <a:lnTo>
                  <a:pt x="252844" y="439420"/>
                </a:lnTo>
                <a:lnTo>
                  <a:pt x="251637" y="438150"/>
                </a:lnTo>
                <a:lnTo>
                  <a:pt x="247357" y="431800"/>
                </a:lnTo>
                <a:lnTo>
                  <a:pt x="237477" y="417830"/>
                </a:lnTo>
                <a:lnTo>
                  <a:pt x="233578" y="412750"/>
                </a:lnTo>
                <a:lnTo>
                  <a:pt x="226885" y="403860"/>
                </a:lnTo>
                <a:lnTo>
                  <a:pt x="224066" y="400050"/>
                </a:lnTo>
                <a:lnTo>
                  <a:pt x="221081" y="396240"/>
                </a:lnTo>
                <a:lnTo>
                  <a:pt x="220687" y="394970"/>
                </a:lnTo>
                <a:lnTo>
                  <a:pt x="208013" y="378460"/>
                </a:lnTo>
                <a:lnTo>
                  <a:pt x="206692" y="375920"/>
                </a:lnTo>
                <a:lnTo>
                  <a:pt x="204419" y="373380"/>
                </a:lnTo>
                <a:lnTo>
                  <a:pt x="203466" y="372110"/>
                </a:lnTo>
                <a:lnTo>
                  <a:pt x="200025" y="367030"/>
                </a:lnTo>
                <a:lnTo>
                  <a:pt x="194906" y="359410"/>
                </a:lnTo>
                <a:lnTo>
                  <a:pt x="194525" y="359410"/>
                </a:lnTo>
                <a:lnTo>
                  <a:pt x="193281" y="356870"/>
                </a:lnTo>
                <a:lnTo>
                  <a:pt x="190804" y="353060"/>
                </a:lnTo>
                <a:lnTo>
                  <a:pt x="190004" y="351840"/>
                </a:lnTo>
                <a:lnTo>
                  <a:pt x="192341" y="353314"/>
                </a:lnTo>
                <a:lnTo>
                  <a:pt x="196049" y="356044"/>
                </a:lnTo>
                <a:lnTo>
                  <a:pt x="198158" y="357759"/>
                </a:lnTo>
                <a:lnTo>
                  <a:pt x="201460" y="360235"/>
                </a:lnTo>
                <a:lnTo>
                  <a:pt x="202450" y="361213"/>
                </a:lnTo>
                <a:lnTo>
                  <a:pt x="204533" y="362927"/>
                </a:lnTo>
                <a:lnTo>
                  <a:pt x="205524" y="363880"/>
                </a:lnTo>
                <a:lnTo>
                  <a:pt x="236918" y="399313"/>
                </a:lnTo>
                <a:lnTo>
                  <a:pt x="239229" y="403225"/>
                </a:lnTo>
                <a:lnTo>
                  <a:pt x="242303" y="407835"/>
                </a:lnTo>
                <a:lnTo>
                  <a:pt x="242862" y="408724"/>
                </a:lnTo>
                <a:lnTo>
                  <a:pt x="243446" y="409587"/>
                </a:lnTo>
                <a:lnTo>
                  <a:pt x="243852" y="410133"/>
                </a:lnTo>
                <a:lnTo>
                  <a:pt x="244716" y="410806"/>
                </a:lnTo>
                <a:lnTo>
                  <a:pt x="244970" y="410806"/>
                </a:lnTo>
                <a:lnTo>
                  <a:pt x="246278" y="409359"/>
                </a:lnTo>
                <a:lnTo>
                  <a:pt x="246926" y="408724"/>
                </a:lnTo>
                <a:lnTo>
                  <a:pt x="248132" y="407606"/>
                </a:lnTo>
                <a:lnTo>
                  <a:pt x="248285" y="407466"/>
                </a:lnTo>
                <a:lnTo>
                  <a:pt x="248297" y="406463"/>
                </a:lnTo>
                <a:lnTo>
                  <a:pt x="248132" y="406006"/>
                </a:lnTo>
                <a:lnTo>
                  <a:pt x="247878" y="405396"/>
                </a:lnTo>
                <a:lnTo>
                  <a:pt x="247510" y="404799"/>
                </a:lnTo>
                <a:lnTo>
                  <a:pt x="246443" y="403110"/>
                </a:lnTo>
                <a:lnTo>
                  <a:pt x="246443" y="406603"/>
                </a:lnTo>
                <a:lnTo>
                  <a:pt x="245795" y="407466"/>
                </a:lnTo>
                <a:lnTo>
                  <a:pt x="245656" y="407606"/>
                </a:lnTo>
                <a:lnTo>
                  <a:pt x="245541" y="407187"/>
                </a:lnTo>
                <a:lnTo>
                  <a:pt x="245427" y="406958"/>
                </a:lnTo>
                <a:lnTo>
                  <a:pt x="245364" y="406463"/>
                </a:lnTo>
                <a:lnTo>
                  <a:pt x="245427" y="406006"/>
                </a:lnTo>
                <a:lnTo>
                  <a:pt x="245643" y="405396"/>
                </a:lnTo>
                <a:lnTo>
                  <a:pt x="245719" y="405142"/>
                </a:lnTo>
                <a:lnTo>
                  <a:pt x="245821" y="404799"/>
                </a:lnTo>
                <a:lnTo>
                  <a:pt x="246100" y="405142"/>
                </a:lnTo>
                <a:lnTo>
                  <a:pt x="246278" y="405396"/>
                </a:lnTo>
                <a:lnTo>
                  <a:pt x="246253" y="406006"/>
                </a:lnTo>
                <a:lnTo>
                  <a:pt x="246405" y="406463"/>
                </a:lnTo>
                <a:lnTo>
                  <a:pt x="246443" y="406603"/>
                </a:lnTo>
                <a:lnTo>
                  <a:pt x="246443" y="403110"/>
                </a:lnTo>
                <a:lnTo>
                  <a:pt x="244462" y="399961"/>
                </a:lnTo>
                <a:lnTo>
                  <a:pt x="244462" y="405396"/>
                </a:lnTo>
                <a:lnTo>
                  <a:pt x="244094" y="406463"/>
                </a:lnTo>
                <a:lnTo>
                  <a:pt x="243636" y="406463"/>
                </a:lnTo>
                <a:lnTo>
                  <a:pt x="242798" y="405396"/>
                </a:lnTo>
                <a:lnTo>
                  <a:pt x="242290" y="404418"/>
                </a:lnTo>
                <a:lnTo>
                  <a:pt x="241719" y="403225"/>
                </a:lnTo>
                <a:lnTo>
                  <a:pt x="241376" y="402513"/>
                </a:lnTo>
                <a:lnTo>
                  <a:pt x="241287" y="402336"/>
                </a:lnTo>
                <a:lnTo>
                  <a:pt x="240804" y="403161"/>
                </a:lnTo>
                <a:lnTo>
                  <a:pt x="238747" y="400646"/>
                </a:lnTo>
                <a:lnTo>
                  <a:pt x="238607" y="399973"/>
                </a:lnTo>
                <a:lnTo>
                  <a:pt x="238531" y="399313"/>
                </a:lnTo>
                <a:lnTo>
                  <a:pt x="238467" y="398703"/>
                </a:lnTo>
                <a:lnTo>
                  <a:pt x="238366" y="397802"/>
                </a:lnTo>
                <a:lnTo>
                  <a:pt x="238239" y="394919"/>
                </a:lnTo>
                <a:lnTo>
                  <a:pt x="238213" y="394258"/>
                </a:lnTo>
                <a:lnTo>
                  <a:pt x="238861" y="394919"/>
                </a:lnTo>
                <a:lnTo>
                  <a:pt x="241604" y="401142"/>
                </a:lnTo>
                <a:lnTo>
                  <a:pt x="242201" y="401142"/>
                </a:lnTo>
                <a:lnTo>
                  <a:pt x="242100" y="399973"/>
                </a:lnTo>
                <a:lnTo>
                  <a:pt x="241985" y="399313"/>
                </a:lnTo>
                <a:lnTo>
                  <a:pt x="241884" y="398703"/>
                </a:lnTo>
                <a:lnTo>
                  <a:pt x="244462" y="405396"/>
                </a:lnTo>
                <a:lnTo>
                  <a:pt x="244462" y="399961"/>
                </a:lnTo>
                <a:lnTo>
                  <a:pt x="243674" y="398703"/>
                </a:lnTo>
                <a:lnTo>
                  <a:pt x="241884" y="395884"/>
                </a:lnTo>
                <a:lnTo>
                  <a:pt x="240677" y="394258"/>
                </a:lnTo>
                <a:lnTo>
                  <a:pt x="237210" y="389585"/>
                </a:lnTo>
                <a:lnTo>
                  <a:pt x="237210" y="394030"/>
                </a:lnTo>
                <a:lnTo>
                  <a:pt x="237197" y="397802"/>
                </a:lnTo>
                <a:lnTo>
                  <a:pt x="236334" y="396684"/>
                </a:lnTo>
                <a:lnTo>
                  <a:pt x="235508" y="395681"/>
                </a:lnTo>
                <a:lnTo>
                  <a:pt x="234403" y="392747"/>
                </a:lnTo>
                <a:lnTo>
                  <a:pt x="234200" y="391795"/>
                </a:lnTo>
                <a:lnTo>
                  <a:pt x="234048" y="391134"/>
                </a:lnTo>
                <a:lnTo>
                  <a:pt x="233845" y="389496"/>
                </a:lnTo>
                <a:lnTo>
                  <a:pt x="233718" y="388391"/>
                </a:lnTo>
                <a:lnTo>
                  <a:pt x="233857" y="388391"/>
                </a:lnTo>
                <a:lnTo>
                  <a:pt x="236131" y="390855"/>
                </a:lnTo>
                <a:lnTo>
                  <a:pt x="237210" y="394030"/>
                </a:lnTo>
                <a:lnTo>
                  <a:pt x="237210" y="389585"/>
                </a:lnTo>
                <a:lnTo>
                  <a:pt x="236334" y="388391"/>
                </a:lnTo>
                <a:lnTo>
                  <a:pt x="233730" y="384949"/>
                </a:lnTo>
                <a:lnTo>
                  <a:pt x="233032" y="384136"/>
                </a:lnTo>
                <a:lnTo>
                  <a:pt x="233032" y="388391"/>
                </a:lnTo>
                <a:lnTo>
                  <a:pt x="232943" y="391795"/>
                </a:lnTo>
                <a:lnTo>
                  <a:pt x="230746" y="389496"/>
                </a:lnTo>
                <a:lnTo>
                  <a:pt x="230098" y="386448"/>
                </a:lnTo>
                <a:lnTo>
                  <a:pt x="229920" y="385724"/>
                </a:lnTo>
                <a:lnTo>
                  <a:pt x="229425" y="383667"/>
                </a:lnTo>
                <a:lnTo>
                  <a:pt x="229349" y="383349"/>
                </a:lnTo>
                <a:lnTo>
                  <a:pt x="231584" y="384949"/>
                </a:lnTo>
                <a:lnTo>
                  <a:pt x="233032" y="388391"/>
                </a:lnTo>
                <a:lnTo>
                  <a:pt x="233032" y="384136"/>
                </a:lnTo>
                <a:lnTo>
                  <a:pt x="232359" y="383349"/>
                </a:lnTo>
                <a:lnTo>
                  <a:pt x="228803" y="379209"/>
                </a:lnTo>
                <a:lnTo>
                  <a:pt x="228600" y="378993"/>
                </a:lnTo>
                <a:lnTo>
                  <a:pt x="228600" y="385724"/>
                </a:lnTo>
                <a:lnTo>
                  <a:pt x="226707" y="383667"/>
                </a:lnTo>
                <a:lnTo>
                  <a:pt x="226060" y="381393"/>
                </a:lnTo>
                <a:lnTo>
                  <a:pt x="225933" y="380949"/>
                </a:lnTo>
                <a:lnTo>
                  <a:pt x="225869" y="380707"/>
                </a:lnTo>
                <a:lnTo>
                  <a:pt x="225234" y="378193"/>
                </a:lnTo>
                <a:lnTo>
                  <a:pt x="227203" y="380199"/>
                </a:lnTo>
                <a:lnTo>
                  <a:pt x="228257" y="382765"/>
                </a:lnTo>
                <a:lnTo>
                  <a:pt x="228498" y="384822"/>
                </a:lnTo>
                <a:lnTo>
                  <a:pt x="228600" y="385724"/>
                </a:lnTo>
                <a:lnTo>
                  <a:pt x="228600" y="378993"/>
                </a:lnTo>
                <a:lnTo>
                  <a:pt x="227876" y="378193"/>
                </a:lnTo>
                <a:lnTo>
                  <a:pt x="226885" y="377113"/>
                </a:lnTo>
                <a:lnTo>
                  <a:pt x="225971" y="376275"/>
                </a:lnTo>
                <a:lnTo>
                  <a:pt x="224320" y="374535"/>
                </a:lnTo>
                <a:lnTo>
                  <a:pt x="224269" y="380707"/>
                </a:lnTo>
                <a:lnTo>
                  <a:pt x="222313" y="378726"/>
                </a:lnTo>
                <a:lnTo>
                  <a:pt x="221767" y="376275"/>
                </a:lnTo>
                <a:lnTo>
                  <a:pt x="221615" y="375653"/>
                </a:lnTo>
                <a:lnTo>
                  <a:pt x="221488" y="375158"/>
                </a:lnTo>
                <a:lnTo>
                  <a:pt x="221437" y="374942"/>
                </a:lnTo>
                <a:lnTo>
                  <a:pt x="221335" y="374535"/>
                </a:lnTo>
                <a:lnTo>
                  <a:pt x="221272" y="374281"/>
                </a:lnTo>
                <a:lnTo>
                  <a:pt x="221183" y="373964"/>
                </a:lnTo>
                <a:lnTo>
                  <a:pt x="221107" y="373621"/>
                </a:lnTo>
                <a:lnTo>
                  <a:pt x="221043" y="373392"/>
                </a:lnTo>
                <a:lnTo>
                  <a:pt x="221970" y="374281"/>
                </a:lnTo>
                <a:lnTo>
                  <a:pt x="222618" y="374942"/>
                </a:lnTo>
                <a:lnTo>
                  <a:pt x="222707" y="375158"/>
                </a:lnTo>
                <a:lnTo>
                  <a:pt x="223266" y="376275"/>
                </a:lnTo>
                <a:lnTo>
                  <a:pt x="223824" y="377520"/>
                </a:lnTo>
                <a:lnTo>
                  <a:pt x="223913" y="377990"/>
                </a:lnTo>
                <a:lnTo>
                  <a:pt x="223964" y="378193"/>
                </a:lnTo>
                <a:lnTo>
                  <a:pt x="224066" y="378726"/>
                </a:lnTo>
                <a:lnTo>
                  <a:pt x="224155" y="379209"/>
                </a:lnTo>
                <a:lnTo>
                  <a:pt x="224269" y="380707"/>
                </a:lnTo>
                <a:lnTo>
                  <a:pt x="224269" y="374484"/>
                </a:lnTo>
                <a:lnTo>
                  <a:pt x="223570" y="373621"/>
                </a:lnTo>
                <a:lnTo>
                  <a:pt x="223354" y="373392"/>
                </a:lnTo>
                <a:lnTo>
                  <a:pt x="220395" y="370395"/>
                </a:lnTo>
                <a:lnTo>
                  <a:pt x="220395" y="376186"/>
                </a:lnTo>
                <a:lnTo>
                  <a:pt x="219608" y="375653"/>
                </a:lnTo>
                <a:lnTo>
                  <a:pt x="217474" y="370573"/>
                </a:lnTo>
                <a:lnTo>
                  <a:pt x="217398" y="370332"/>
                </a:lnTo>
                <a:lnTo>
                  <a:pt x="217322" y="370027"/>
                </a:lnTo>
                <a:lnTo>
                  <a:pt x="218262" y="370573"/>
                </a:lnTo>
                <a:lnTo>
                  <a:pt x="219011" y="371284"/>
                </a:lnTo>
                <a:lnTo>
                  <a:pt x="219443" y="372529"/>
                </a:lnTo>
                <a:lnTo>
                  <a:pt x="219544" y="372795"/>
                </a:lnTo>
                <a:lnTo>
                  <a:pt x="219659" y="372986"/>
                </a:lnTo>
                <a:lnTo>
                  <a:pt x="220065" y="373964"/>
                </a:lnTo>
                <a:lnTo>
                  <a:pt x="220167" y="374281"/>
                </a:lnTo>
                <a:lnTo>
                  <a:pt x="220230" y="374942"/>
                </a:lnTo>
                <a:lnTo>
                  <a:pt x="220332" y="375653"/>
                </a:lnTo>
                <a:lnTo>
                  <a:pt x="220395" y="376186"/>
                </a:lnTo>
                <a:lnTo>
                  <a:pt x="220395" y="370395"/>
                </a:lnTo>
                <a:lnTo>
                  <a:pt x="220014" y="370027"/>
                </a:lnTo>
                <a:lnTo>
                  <a:pt x="216865" y="367106"/>
                </a:lnTo>
                <a:lnTo>
                  <a:pt x="216560" y="366839"/>
                </a:lnTo>
                <a:lnTo>
                  <a:pt x="216560" y="369697"/>
                </a:lnTo>
                <a:lnTo>
                  <a:pt x="216509" y="370027"/>
                </a:lnTo>
                <a:lnTo>
                  <a:pt x="216420" y="370573"/>
                </a:lnTo>
                <a:lnTo>
                  <a:pt x="216306" y="371284"/>
                </a:lnTo>
                <a:lnTo>
                  <a:pt x="216281" y="371449"/>
                </a:lnTo>
                <a:lnTo>
                  <a:pt x="215087" y="370332"/>
                </a:lnTo>
                <a:lnTo>
                  <a:pt x="214363" y="368922"/>
                </a:lnTo>
                <a:lnTo>
                  <a:pt x="214325" y="368465"/>
                </a:lnTo>
                <a:lnTo>
                  <a:pt x="214198" y="367106"/>
                </a:lnTo>
                <a:lnTo>
                  <a:pt x="215684" y="367880"/>
                </a:lnTo>
                <a:lnTo>
                  <a:pt x="216560" y="369697"/>
                </a:lnTo>
                <a:lnTo>
                  <a:pt x="216560" y="366839"/>
                </a:lnTo>
                <a:lnTo>
                  <a:pt x="215315" y="365709"/>
                </a:lnTo>
                <a:lnTo>
                  <a:pt x="213423" y="364058"/>
                </a:lnTo>
                <a:lnTo>
                  <a:pt x="213423" y="368465"/>
                </a:lnTo>
                <a:lnTo>
                  <a:pt x="212280" y="367665"/>
                </a:lnTo>
                <a:lnTo>
                  <a:pt x="211315" y="366217"/>
                </a:lnTo>
                <a:lnTo>
                  <a:pt x="210413" y="364883"/>
                </a:lnTo>
                <a:lnTo>
                  <a:pt x="210299" y="364477"/>
                </a:lnTo>
                <a:lnTo>
                  <a:pt x="210248" y="364248"/>
                </a:lnTo>
                <a:lnTo>
                  <a:pt x="210146" y="363880"/>
                </a:lnTo>
                <a:lnTo>
                  <a:pt x="210146" y="366077"/>
                </a:lnTo>
                <a:lnTo>
                  <a:pt x="208483" y="364477"/>
                </a:lnTo>
                <a:lnTo>
                  <a:pt x="208394" y="364248"/>
                </a:lnTo>
                <a:lnTo>
                  <a:pt x="208343" y="363880"/>
                </a:lnTo>
                <a:lnTo>
                  <a:pt x="206844" y="361810"/>
                </a:lnTo>
                <a:lnTo>
                  <a:pt x="206502" y="361340"/>
                </a:lnTo>
                <a:lnTo>
                  <a:pt x="206095" y="360705"/>
                </a:lnTo>
                <a:lnTo>
                  <a:pt x="205930" y="360235"/>
                </a:lnTo>
                <a:lnTo>
                  <a:pt x="208038" y="361810"/>
                </a:lnTo>
                <a:lnTo>
                  <a:pt x="208254" y="362064"/>
                </a:lnTo>
                <a:lnTo>
                  <a:pt x="210058" y="365709"/>
                </a:lnTo>
                <a:lnTo>
                  <a:pt x="210146" y="366077"/>
                </a:lnTo>
                <a:lnTo>
                  <a:pt x="210146" y="363880"/>
                </a:lnTo>
                <a:lnTo>
                  <a:pt x="213423" y="368465"/>
                </a:lnTo>
                <a:lnTo>
                  <a:pt x="213423" y="364058"/>
                </a:lnTo>
                <a:lnTo>
                  <a:pt x="212813" y="363524"/>
                </a:lnTo>
                <a:lnTo>
                  <a:pt x="212471" y="363232"/>
                </a:lnTo>
                <a:lnTo>
                  <a:pt x="208508" y="360235"/>
                </a:lnTo>
                <a:lnTo>
                  <a:pt x="206286" y="358559"/>
                </a:lnTo>
                <a:lnTo>
                  <a:pt x="205778" y="358165"/>
                </a:lnTo>
                <a:lnTo>
                  <a:pt x="205778" y="361810"/>
                </a:lnTo>
                <a:lnTo>
                  <a:pt x="205613" y="361810"/>
                </a:lnTo>
                <a:lnTo>
                  <a:pt x="203923" y="360235"/>
                </a:lnTo>
                <a:lnTo>
                  <a:pt x="203669" y="359841"/>
                </a:lnTo>
                <a:lnTo>
                  <a:pt x="203504" y="359511"/>
                </a:lnTo>
                <a:lnTo>
                  <a:pt x="203365" y="359168"/>
                </a:lnTo>
                <a:lnTo>
                  <a:pt x="203022" y="358559"/>
                </a:lnTo>
                <a:lnTo>
                  <a:pt x="202501" y="357759"/>
                </a:lnTo>
                <a:lnTo>
                  <a:pt x="202742" y="357759"/>
                </a:lnTo>
                <a:lnTo>
                  <a:pt x="203492" y="358152"/>
                </a:lnTo>
                <a:lnTo>
                  <a:pt x="204482" y="358902"/>
                </a:lnTo>
                <a:lnTo>
                  <a:pt x="205206" y="360705"/>
                </a:lnTo>
                <a:lnTo>
                  <a:pt x="205524" y="361213"/>
                </a:lnTo>
                <a:lnTo>
                  <a:pt x="205587" y="361340"/>
                </a:lnTo>
                <a:lnTo>
                  <a:pt x="205701" y="361556"/>
                </a:lnTo>
                <a:lnTo>
                  <a:pt x="205778" y="361810"/>
                </a:lnTo>
                <a:lnTo>
                  <a:pt x="205778" y="358165"/>
                </a:lnTo>
                <a:lnTo>
                  <a:pt x="203542" y="356425"/>
                </a:lnTo>
                <a:lnTo>
                  <a:pt x="201053" y="354647"/>
                </a:lnTo>
                <a:lnTo>
                  <a:pt x="201053" y="357670"/>
                </a:lnTo>
                <a:lnTo>
                  <a:pt x="197904" y="355053"/>
                </a:lnTo>
                <a:lnTo>
                  <a:pt x="197789" y="354660"/>
                </a:lnTo>
                <a:lnTo>
                  <a:pt x="197700" y="354355"/>
                </a:lnTo>
                <a:lnTo>
                  <a:pt x="197586" y="353923"/>
                </a:lnTo>
                <a:lnTo>
                  <a:pt x="200266" y="355828"/>
                </a:lnTo>
                <a:lnTo>
                  <a:pt x="200418" y="356044"/>
                </a:lnTo>
                <a:lnTo>
                  <a:pt x="200888" y="357085"/>
                </a:lnTo>
                <a:lnTo>
                  <a:pt x="201053" y="357670"/>
                </a:lnTo>
                <a:lnTo>
                  <a:pt x="201053" y="354647"/>
                </a:lnTo>
                <a:lnTo>
                  <a:pt x="200063" y="353923"/>
                </a:lnTo>
                <a:lnTo>
                  <a:pt x="199212" y="353314"/>
                </a:lnTo>
                <a:lnTo>
                  <a:pt x="197294" y="351942"/>
                </a:lnTo>
                <a:lnTo>
                  <a:pt x="203111" y="353974"/>
                </a:lnTo>
                <a:lnTo>
                  <a:pt x="203606" y="353974"/>
                </a:lnTo>
                <a:lnTo>
                  <a:pt x="205333" y="354228"/>
                </a:lnTo>
                <a:lnTo>
                  <a:pt x="207048" y="354355"/>
                </a:lnTo>
                <a:lnTo>
                  <a:pt x="213728" y="354355"/>
                </a:lnTo>
                <a:lnTo>
                  <a:pt x="218757" y="353974"/>
                </a:lnTo>
                <a:lnTo>
                  <a:pt x="222123" y="353212"/>
                </a:lnTo>
                <a:lnTo>
                  <a:pt x="224866" y="351815"/>
                </a:lnTo>
                <a:lnTo>
                  <a:pt x="226110" y="351180"/>
                </a:lnTo>
                <a:lnTo>
                  <a:pt x="226847" y="350545"/>
                </a:lnTo>
                <a:lnTo>
                  <a:pt x="228053" y="349783"/>
                </a:lnTo>
                <a:lnTo>
                  <a:pt x="228523" y="349529"/>
                </a:lnTo>
                <a:lnTo>
                  <a:pt x="229501" y="348767"/>
                </a:lnTo>
                <a:lnTo>
                  <a:pt x="225958" y="348767"/>
                </a:lnTo>
                <a:lnTo>
                  <a:pt x="225577" y="349021"/>
                </a:lnTo>
                <a:lnTo>
                  <a:pt x="225056" y="349275"/>
                </a:lnTo>
                <a:lnTo>
                  <a:pt x="223177" y="350037"/>
                </a:lnTo>
                <a:lnTo>
                  <a:pt x="222338" y="350291"/>
                </a:lnTo>
                <a:lnTo>
                  <a:pt x="221919" y="350291"/>
                </a:lnTo>
                <a:lnTo>
                  <a:pt x="221919" y="350418"/>
                </a:lnTo>
                <a:lnTo>
                  <a:pt x="220675" y="350799"/>
                </a:lnTo>
                <a:lnTo>
                  <a:pt x="220256" y="350799"/>
                </a:lnTo>
                <a:lnTo>
                  <a:pt x="220256" y="350926"/>
                </a:lnTo>
                <a:lnTo>
                  <a:pt x="219621" y="351053"/>
                </a:lnTo>
                <a:lnTo>
                  <a:pt x="217817" y="351053"/>
                </a:lnTo>
                <a:lnTo>
                  <a:pt x="217614" y="351180"/>
                </a:lnTo>
                <a:lnTo>
                  <a:pt x="214807" y="351180"/>
                </a:lnTo>
                <a:lnTo>
                  <a:pt x="215468" y="351434"/>
                </a:lnTo>
                <a:lnTo>
                  <a:pt x="217195" y="351434"/>
                </a:lnTo>
                <a:lnTo>
                  <a:pt x="216954" y="351561"/>
                </a:lnTo>
                <a:lnTo>
                  <a:pt x="216357" y="351688"/>
                </a:lnTo>
                <a:lnTo>
                  <a:pt x="215785" y="351561"/>
                </a:lnTo>
                <a:lnTo>
                  <a:pt x="214807" y="351180"/>
                </a:lnTo>
                <a:lnTo>
                  <a:pt x="214414" y="351180"/>
                </a:lnTo>
                <a:lnTo>
                  <a:pt x="213677" y="351180"/>
                </a:lnTo>
                <a:lnTo>
                  <a:pt x="213677" y="351434"/>
                </a:lnTo>
                <a:lnTo>
                  <a:pt x="212585" y="351815"/>
                </a:lnTo>
                <a:lnTo>
                  <a:pt x="211886" y="351815"/>
                </a:lnTo>
                <a:lnTo>
                  <a:pt x="210159" y="351434"/>
                </a:lnTo>
                <a:lnTo>
                  <a:pt x="210680" y="351434"/>
                </a:lnTo>
                <a:lnTo>
                  <a:pt x="213677" y="351434"/>
                </a:lnTo>
                <a:lnTo>
                  <a:pt x="213677" y="351180"/>
                </a:lnTo>
                <a:lnTo>
                  <a:pt x="211632" y="351180"/>
                </a:lnTo>
                <a:lnTo>
                  <a:pt x="211759" y="351053"/>
                </a:lnTo>
                <a:lnTo>
                  <a:pt x="211886" y="350926"/>
                </a:lnTo>
                <a:lnTo>
                  <a:pt x="220256" y="350926"/>
                </a:lnTo>
                <a:lnTo>
                  <a:pt x="220256" y="350799"/>
                </a:lnTo>
                <a:lnTo>
                  <a:pt x="212001" y="350799"/>
                </a:lnTo>
                <a:lnTo>
                  <a:pt x="212255" y="350545"/>
                </a:lnTo>
                <a:lnTo>
                  <a:pt x="212382" y="350418"/>
                </a:lnTo>
                <a:lnTo>
                  <a:pt x="221919" y="350418"/>
                </a:lnTo>
                <a:lnTo>
                  <a:pt x="221919" y="350291"/>
                </a:lnTo>
                <a:lnTo>
                  <a:pt x="213868" y="350291"/>
                </a:lnTo>
                <a:lnTo>
                  <a:pt x="212496" y="350291"/>
                </a:lnTo>
                <a:lnTo>
                  <a:pt x="212991" y="349783"/>
                </a:lnTo>
                <a:lnTo>
                  <a:pt x="213118" y="349656"/>
                </a:lnTo>
                <a:lnTo>
                  <a:pt x="213233" y="349402"/>
                </a:lnTo>
                <a:lnTo>
                  <a:pt x="213283" y="349275"/>
                </a:lnTo>
                <a:lnTo>
                  <a:pt x="213385" y="349021"/>
                </a:lnTo>
                <a:lnTo>
                  <a:pt x="213423" y="348640"/>
                </a:lnTo>
                <a:lnTo>
                  <a:pt x="213436" y="348767"/>
                </a:lnTo>
                <a:lnTo>
                  <a:pt x="215074" y="348767"/>
                </a:lnTo>
                <a:lnTo>
                  <a:pt x="214947" y="348894"/>
                </a:lnTo>
                <a:lnTo>
                  <a:pt x="214833" y="349021"/>
                </a:lnTo>
                <a:lnTo>
                  <a:pt x="214503" y="349275"/>
                </a:lnTo>
                <a:lnTo>
                  <a:pt x="213880" y="349656"/>
                </a:lnTo>
                <a:lnTo>
                  <a:pt x="213868" y="350291"/>
                </a:lnTo>
                <a:lnTo>
                  <a:pt x="217017" y="350164"/>
                </a:lnTo>
                <a:lnTo>
                  <a:pt x="217754" y="350037"/>
                </a:lnTo>
                <a:lnTo>
                  <a:pt x="218008" y="350037"/>
                </a:lnTo>
                <a:lnTo>
                  <a:pt x="219964" y="349529"/>
                </a:lnTo>
                <a:lnTo>
                  <a:pt x="222084" y="349656"/>
                </a:lnTo>
                <a:lnTo>
                  <a:pt x="222288" y="349529"/>
                </a:lnTo>
                <a:lnTo>
                  <a:pt x="222669" y="349275"/>
                </a:lnTo>
                <a:lnTo>
                  <a:pt x="222846" y="349021"/>
                </a:lnTo>
                <a:lnTo>
                  <a:pt x="222923" y="348894"/>
                </a:lnTo>
                <a:lnTo>
                  <a:pt x="223012" y="348767"/>
                </a:lnTo>
                <a:lnTo>
                  <a:pt x="225958" y="348767"/>
                </a:lnTo>
                <a:lnTo>
                  <a:pt x="226161" y="348640"/>
                </a:lnTo>
                <a:lnTo>
                  <a:pt x="229666" y="348640"/>
                </a:lnTo>
                <a:lnTo>
                  <a:pt x="230149" y="348259"/>
                </a:lnTo>
                <a:lnTo>
                  <a:pt x="226745" y="348259"/>
                </a:lnTo>
                <a:lnTo>
                  <a:pt x="226352" y="348513"/>
                </a:lnTo>
                <a:lnTo>
                  <a:pt x="223177" y="348513"/>
                </a:lnTo>
                <a:lnTo>
                  <a:pt x="223354" y="348259"/>
                </a:lnTo>
                <a:lnTo>
                  <a:pt x="223431" y="348132"/>
                </a:lnTo>
                <a:lnTo>
                  <a:pt x="226936" y="348132"/>
                </a:lnTo>
                <a:lnTo>
                  <a:pt x="230314" y="348132"/>
                </a:lnTo>
                <a:lnTo>
                  <a:pt x="230466" y="348005"/>
                </a:lnTo>
                <a:lnTo>
                  <a:pt x="227126" y="348005"/>
                </a:lnTo>
                <a:lnTo>
                  <a:pt x="227330" y="347878"/>
                </a:lnTo>
                <a:lnTo>
                  <a:pt x="223608" y="347878"/>
                </a:lnTo>
                <a:lnTo>
                  <a:pt x="223520" y="348005"/>
                </a:lnTo>
                <a:lnTo>
                  <a:pt x="221589" y="348005"/>
                </a:lnTo>
                <a:lnTo>
                  <a:pt x="221767" y="347878"/>
                </a:lnTo>
                <a:lnTo>
                  <a:pt x="221411" y="347878"/>
                </a:lnTo>
                <a:lnTo>
                  <a:pt x="221411" y="348132"/>
                </a:lnTo>
                <a:lnTo>
                  <a:pt x="220040" y="348259"/>
                </a:lnTo>
                <a:lnTo>
                  <a:pt x="220040" y="348132"/>
                </a:lnTo>
                <a:lnTo>
                  <a:pt x="221411" y="348132"/>
                </a:lnTo>
                <a:lnTo>
                  <a:pt x="221411" y="347878"/>
                </a:lnTo>
                <a:lnTo>
                  <a:pt x="220027" y="347878"/>
                </a:lnTo>
                <a:lnTo>
                  <a:pt x="220027" y="348005"/>
                </a:lnTo>
                <a:lnTo>
                  <a:pt x="218617" y="348005"/>
                </a:lnTo>
                <a:lnTo>
                  <a:pt x="218528" y="348132"/>
                </a:lnTo>
                <a:lnTo>
                  <a:pt x="218122" y="348513"/>
                </a:lnTo>
                <a:lnTo>
                  <a:pt x="217843" y="348513"/>
                </a:lnTo>
                <a:lnTo>
                  <a:pt x="217843" y="348767"/>
                </a:lnTo>
                <a:lnTo>
                  <a:pt x="217716" y="348894"/>
                </a:lnTo>
                <a:lnTo>
                  <a:pt x="217195" y="348894"/>
                </a:lnTo>
                <a:lnTo>
                  <a:pt x="216636" y="348767"/>
                </a:lnTo>
                <a:lnTo>
                  <a:pt x="217843" y="348767"/>
                </a:lnTo>
                <a:lnTo>
                  <a:pt x="217843" y="348513"/>
                </a:lnTo>
                <a:lnTo>
                  <a:pt x="216636" y="348513"/>
                </a:lnTo>
                <a:lnTo>
                  <a:pt x="216636" y="348132"/>
                </a:lnTo>
                <a:lnTo>
                  <a:pt x="215620" y="348132"/>
                </a:lnTo>
                <a:lnTo>
                  <a:pt x="215557" y="348259"/>
                </a:lnTo>
                <a:lnTo>
                  <a:pt x="215315" y="348513"/>
                </a:lnTo>
                <a:lnTo>
                  <a:pt x="213423" y="348513"/>
                </a:lnTo>
                <a:lnTo>
                  <a:pt x="213410" y="348132"/>
                </a:lnTo>
                <a:lnTo>
                  <a:pt x="212420" y="348132"/>
                </a:lnTo>
                <a:lnTo>
                  <a:pt x="212394" y="348259"/>
                </a:lnTo>
                <a:lnTo>
                  <a:pt x="212318" y="348640"/>
                </a:lnTo>
                <a:lnTo>
                  <a:pt x="212293" y="348767"/>
                </a:lnTo>
                <a:lnTo>
                  <a:pt x="212178" y="349275"/>
                </a:lnTo>
                <a:lnTo>
                  <a:pt x="210820" y="349783"/>
                </a:lnTo>
                <a:lnTo>
                  <a:pt x="209359" y="349275"/>
                </a:lnTo>
                <a:lnTo>
                  <a:pt x="209372" y="349021"/>
                </a:lnTo>
                <a:lnTo>
                  <a:pt x="207302" y="349021"/>
                </a:lnTo>
                <a:lnTo>
                  <a:pt x="206286" y="349402"/>
                </a:lnTo>
                <a:lnTo>
                  <a:pt x="206019" y="349656"/>
                </a:lnTo>
                <a:lnTo>
                  <a:pt x="206044" y="350291"/>
                </a:lnTo>
                <a:lnTo>
                  <a:pt x="204317" y="350291"/>
                </a:lnTo>
                <a:lnTo>
                  <a:pt x="205511" y="349275"/>
                </a:lnTo>
                <a:lnTo>
                  <a:pt x="205828" y="349021"/>
                </a:lnTo>
                <a:lnTo>
                  <a:pt x="203822" y="349021"/>
                </a:lnTo>
                <a:lnTo>
                  <a:pt x="198716" y="349021"/>
                </a:lnTo>
                <a:lnTo>
                  <a:pt x="199097" y="349402"/>
                </a:lnTo>
                <a:lnTo>
                  <a:pt x="200926" y="349275"/>
                </a:lnTo>
                <a:lnTo>
                  <a:pt x="201891" y="349529"/>
                </a:lnTo>
                <a:lnTo>
                  <a:pt x="203593" y="350418"/>
                </a:lnTo>
                <a:lnTo>
                  <a:pt x="206171" y="350418"/>
                </a:lnTo>
                <a:lnTo>
                  <a:pt x="206286" y="350545"/>
                </a:lnTo>
                <a:lnTo>
                  <a:pt x="206794" y="350799"/>
                </a:lnTo>
                <a:lnTo>
                  <a:pt x="207822" y="350418"/>
                </a:lnTo>
                <a:lnTo>
                  <a:pt x="208915" y="350418"/>
                </a:lnTo>
                <a:lnTo>
                  <a:pt x="210235" y="351180"/>
                </a:lnTo>
                <a:lnTo>
                  <a:pt x="209765" y="351180"/>
                </a:lnTo>
                <a:lnTo>
                  <a:pt x="209588" y="351307"/>
                </a:lnTo>
                <a:lnTo>
                  <a:pt x="209016" y="351180"/>
                </a:lnTo>
                <a:lnTo>
                  <a:pt x="204838" y="351180"/>
                </a:lnTo>
                <a:lnTo>
                  <a:pt x="205994" y="351434"/>
                </a:lnTo>
                <a:lnTo>
                  <a:pt x="209410" y="351434"/>
                </a:lnTo>
                <a:lnTo>
                  <a:pt x="208876" y="351815"/>
                </a:lnTo>
                <a:lnTo>
                  <a:pt x="208622" y="351815"/>
                </a:lnTo>
                <a:lnTo>
                  <a:pt x="206565" y="351561"/>
                </a:lnTo>
                <a:lnTo>
                  <a:pt x="203098" y="350799"/>
                </a:lnTo>
                <a:lnTo>
                  <a:pt x="201574" y="350418"/>
                </a:lnTo>
                <a:lnTo>
                  <a:pt x="203593" y="350418"/>
                </a:lnTo>
                <a:lnTo>
                  <a:pt x="201066" y="350291"/>
                </a:lnTo>
                <a:lnTo>
                  <a:pt x="197497" y="349402"/>
                </a:lnTo>
                <a:lnTo>
                  <a:pt x="196456" y="349021"/>
                </a:lnTo>
                <a:lnTo>
                  <a:pt x="195503" y="349021"/>
                </a:lnTo>
                <a:lnTo>
                  <a:pt x="195503" y="353314"/>
                </a:lnTo>
                <a:lnTo>
                  <a:pt x="194297" y="352501"/>
                </a:lnTo>
                <a:lnTo>
                  <a:pt x="193713" y="352069"/>
                </a:lnTo>
                <a:lnTo>
                  <a:pt x="193471" y="351421"/>
                </a:lnTo>
                <a:lnTo>
                  <a:pt x="194551" y="352069"/>
                </a:lnTo>
                <a:lnTo>
                  <a:pt x="195186" y="352501"/>
                </a:lnTo>
                <a:lnTo>
                  <a:pt x="195338" y="352793"/>
                </a:lnTo>
                <a:lnTo>
                  <a:pt x="195503" y="353314"/>
                </a:lnTo>
                <a:lnTo>
                  <a:pt x="195503" y="349021"/>
                </a:lnTo>
                <a:lnTo>
                  <a:pt x="192874" y="349021"/>
                </a:lnTo>
                <a:lnTo>
                  <a:pt x="192633" y="348894"/>
                </a:lnTo>
                <a:lnTo>
                  <a:pt x="196113" y="348894"/>
                </a:lnTo>
                <a:lnTo>
                  <a:pt x="196811" y="348767"/>
                </a:lnTo>
                <a:lnTo>
                  <a:pt x="197510" y="348767"/>
                </a:lnTo>
                <a:lnTo>
                  <a:pt x="198043" y="348894"/>
                </a:lnTo>
                <a:lnTo>
                  <a:pt x="203568" y="348894"/>
                </a:lnTo>
                <a:lnTo>
                  <a:pt x="203301" y="348767"/>
                </a:lnTo>
                <a:lnTo>
                  <a:pt x="202780" y="348513"/>
                </a:lnTo>
                <a:lnTo>
                  <a:pt x="202501" y="348513"/>
                </a:lnTo>
                <a:lnTo>
                  <a:pt x="202577" y="348005"/>
                </a:lnTo>
                <a:lnTo>
                  <a:pt x="202603" y="347751"/>
                </a:lnTo>
                <a:lnTo>
                  <a:pt x="205346" y="347751"/>
                </a:lnTo>
                <a:lnTo>
                  <a:pt x="204787" y="348259"/>
                </a:lnTo>
                <a:lnTo>
                  <a:pt x="203987" y="348894"/>
                </a:lnTo>
                <a:lnTo>
                  <a:pt x="205994" y="348894"/>
                </a:lnTo>
                <a:lnTo>
                  <a:pt x="206324" y="348640"/>
                </a:lnTo>
                <a:lnTo>
                  <a:pt x="206349" y="347370"/>
                </a:lnTo>
                <a:lnTo>
                  <a:pt x="206349" y="347497"/>
                </a:lnTo>
                <a:lnTo>
                  <a:pt x="208483" y="347497"/>
                </a:lnTo>
                <a:lnTo>
                  <a:pt x="208445" y="347624"/>
                </a:lnTo>
                <a:lnTo>
                  <a:pt x="206349" y="347624"/>
                </a:lnTo>
                <a:lnTo>
                  <a:pt x="206349" y="347751"/>
                </a:lnTo>
                <a:lnTo>
                  <a:pt x="208419" y="347751"/>
                </a:lnTo>
                <a:lnTo>
                  <a:pt x="208305" y="348132"/>
                </a:lnTo>
                <a:lnTo>
                  <a:pt x="208013" y="348513"/>
                </a:lnTo>
                <a:lnTo>
                  <a:pt x="207479" y="348894"/>
                </a:lnTo>
                <a:lnTo>
                  <a:pt x="209372" y="348894"/>
                </a:lnTo>
                <a:lnTo>
                  <a:pt x="209384" y="348767"/>
                </a:lnTo>
                <a:lnTo>
                  <a:pt x="212293" y="348767"/>
                </a:lnTo>
                <a:lnTo>
                  <a:pt x="212293" y="348640"/>
                </a:lnTo>
                <a:lnTo>
                  <a:pt x="209384" y="348640"/>
                </a:lnTo>
                <a:lnTo>
                  <a:pt x="209423" y="347751"/>
                </a:lnTo>
                <a:lnTo>
                  <a:pt x="212509" y="347751"/>
                </a:lnTo>
                <a:lnTo>
                  <a:pt x="212483" y="347878"/>
                </a:lnTo>
                <a:lnTo>
                  <a:pt x="213398" y="347878"/>
                </a:lnTo>
                <a:lnTo>
                  <a:pt x="213385" y="347751"/>
                </a:lnTo>
                <a:lnTo>
                  <a:pt x="215811" y="347751"/>
                </a:lnTo>
                <a:lnTo>
                  <a:pt x="215747" y="347878"/>
                </a:lnTo>
                <a:lnTo>
                  <a:pt x="216636" y="347878"/>
                </a:lnTo>
                <a:lnTo>
                  <a:pt x="216636" y="347751"/>
                </a:lnTo>
                <a:lnTo>
                  <a:pt x="218808" y="347751"/>
                </a:lnTo>
                <a:lnTo>
                  <a:pt x="218706" y="347878"/>
                </a:lnTo>
                <a:lnTo>
                  <a:pt x="220027" y="347878"/>
                </a:lnTo>
                <a:lnTo>
                  <a:pt x="220014" y="347751"/>
                </a:lnTo>
                <a:lnTo>
                  <a:pt x="221932" y="347751"/>
                </a:lnTo>
                <a:lnTo>
                  <a:pt x="221767" y="347878"/>
                </a:lnTo>
                <a:lnTo>
                  <a:pt x="223608" y="347878"/>
                </a:lnTo>
                <a:lnTo>
                  <a:pt x="223685" y="347751"/>
                </a:lnTo>
                <a:lnTo>
                  <a:pt x="224142" y="347497"/>
                </a:lnTo>
                <a:lnTo>
                  <a:pt x="227901" y="347497"/>
                </a:lnTo>
                <a:lnTo>
                  <a:pt x="227711" y="347624"/>
                </a:lnTo>
                <a:lnTo>
                  <a:pt x="230962" y="347624"/>
                </a:lnTo>
                <a:lnTo>
                  <a:pt x="232740" y="346227"/>
                </a:lnTo>
                <a:lnTo>
                  <a:pt x="233972" y="345084"/>
                </a:lnTo>
                <a:lnTo>
                  <a:pt x="230974" y="345084"/>
                </a:lnTo>
                <a:lnTo>
                  <a:pt x="230974" y="345211"/>
                </a:lnTo>
                <a:lnTo>
                  <a:pt x="230441" y="345719"/>
                </a:lnTo>
                <a:lnTo>
                  <a:pt x="230289" y="345719"/>
                </a:lnTo>
                <a:lnTo>
                  <a:pt x="230289" y="345846"/>
                </a:lnTo>
                <a:lnTo>
                  <a:pt x="230035" y="346100"/>
                </a:lnTo>
                <a:lnTo>
                  <a:pt x="229895" y="346100"/>
                </a:lnTo>
                <a:lnTo>
                  <a:pt x="229895" y="346227"/>
                </a:lnTo>
                <a:lnTo>
                  <a:pt x="228104" y="347370"/>
                </a:lnTo>
                <a:lnTo>
                  <a:pt x="225767" y="347370"/>
                </a:lnTo>
                <a:lnTo>
                  <a:pt x="226275" y="346608"/>
                </a:lnTo>
                <a:lnTo>
                  <a:pt x="226364" y="346481"/>
                </a:lnTo>
                <a:lnTo>
                  <a:pt x="226923" y="346354"/>
                </a:lnTo>
                <a:lnTo>
                  <a:pt x="227355" y="346227"/>
                </a:lnTo>
                <a:lnTo>
                  <a:pt x="229895" y="346227"/>
                </a:lnTo>
                <a:lnTo>
                  <a:pt x="229895" y="346100"/>
                </a:lnTo>
                <a:lnTo>
                  <a:pt x="227787" y="346100"/>
                </a:lnTo>
                <a:lnTo>
                  <a:pt x="228219" y="345973"/>
                </a:lnTo>
                <a:lnTo>
                  <a:pt x="228536" y="345846"/>
                </a:lnTo>
                <a:lnTo>
                  <a:pt x="230289" y="345846"/>
                </a:lnTo>
                <a:lnTo>
                  <a:pt x="230289" y="345719"/>
                </a:lnTo>
                <a:lnTo>
                  <a:pt x="228841" y="345719"/>
                </a:lnTo>
                <a:lnTo>
                  <a:pt x="229031" y="345465"/>
                </a:lnTo>
                <a:lnTo>
                  <a:pt x="229133" y="345338"/>
                </a:lnTo>
                <a:lnTo>
                  <a:pt x="229222" y="345211"/>
                </a:lnTo>
                <a:lnTo>
                  <a:pt x="230974" y="345211"/>
                </a:lnTo>
                <a:lnTo>
                  <a:pt x="230974" y="345084"/>
                </a:lnTo>
                <a:lnTo>
                  <a:pt x="230873" y="344957"/>
                </a:lnTo>
                <a:lnTo>
                  <a:pt x="229425" y="344957"/>
                </a:lnTo>
                <a:lnTo>
                  <a:pt x="229323" y="345084"/>
                </a:lnTo>
                <a:lnTo>
                  <a:pt x="225653" y="345084"/>
                </a:lnTo>
                <a:lnTo>
                  <a:pt x="225704" y="344957"/>
                </a:lnTo>
                <a:lnTo>
                  <a:pt x="225615" y="345211"/>
                </a:lnTo>
                <a:lnTo>
                  <a:pt x="225513" y="345465"/>
                </a:lnTo>
                <a:lnTo>
                  <a:pt x="225425" y="345719"/>
                </a:lnTo>
                <a:lnTo>
                  <a:pt x="225374" y="345846"/>
                </a:lnTo>
                <a:lnTo>
                  <a:pt x="224993" y="346100"/>
                </a:lnTo>
                <a:lnTo>
                  <a:pt x="224485" y="345973"/>
                </a:lnTo>
                <a:lnTo>
                  <a:pt x="224459" y="345846"/>
                </a:lnTo>
                <a:lnTo>
                  <a:pt x="225374" y="345846"/>
                </a:lnTo>
                <a:lnTo>
                  <a:pt x="225374" y="345719"/>
                </a:lnTo>
                <a:lnTo>
                  <a:pt x="224447" y="345719"/>
                </a:lnTo>
                <a:lnTo>
                  <a:pt x="224358" y="345211"/>
                </a:lnTo>
                <a:lnTo>
                  <a:pt x="225615" y="345211"/>
                </a:lnTo>
                <a:lnTo>
                  <a:pt x="225615" y="344957"/>
                </a:lnTo>
                <a:lnTo>
                  <a:pt x="224320" y="344957"/>
                </a:lnTo>
                <a:lnTo>
                  <a:pt x="224332" y="345084"/>
                </a:lnTo>
                <a:lnTo>
                  <a:pt x="223481" y="345084"/>
                </a:lnTo>
                <a:lnTo>
                  <a:pt x="223418" y="345211"/>
                </a:lnTo>
                <a:lnTo>
                  <a:pt x="223316" y="345465"/>
                </a:lnTo>
                <a:lnTo>
                  <a:pt x="223215" y="345719"/>
                </a:lnTo>
                <a:lnTo>
                  <a:pt x="223164" y="345846"/>
                </a:lnTo>
                <a:lnTo>
                  <a:pt x="223113" y="345973"/>
                </a:lnTo>
                <a:lnTo>
                  <a:pt x="223062" y="346100"/>
                </a:lnTo>
                <a:lnTo>
                  <a:pt x="223024" y="346227"/>
                </a:lnTo>
                <a:lnTo>
                  <a:pt x="222897" y="346481"/>
                </a:lnTo>
                <a:lnTo>
                  <a:pt x="222834" y="346608"/>
                </a:lnTo>
                <a:lnTo>
                  <a:pt x="222707" y="346862"/>
                </a:lnTo>
                <a:lnTo>
                  <a:pt x="222656" y="346989"/>
                </a:lnTo>
                <a:lnTo>
                  <a:pt x="222542" y="347243"/>
                </a:lnTo>
                <a:lnTo>
                  <a:pt x="222415" y="347370"/>
                </a:lnTo>
                <a:lnTo>
                  <a:pt x="222288" y="347370"/>
                </a:lnTo>
                <a:lnTo>
                  <a:pt x="222288" y="347497"/>
                </a:lnTo>
                <a:lnTo>
                  <a:pt x="222110" y="347624"/>
                </a:lnTo>
                <a:lnTo>
                  <a:pt x="220014" y="347624"/>
                </a:lnTo>
                <a:lnTo>
                  <a:pt x="220002" y="347421"/>
                </a:lnTo>
                <a:lnTo>
                  <a:pt x="222288" y="347497"/>
                </a:lnTo>
                <a:lnTo>
                  <a:pt x="222288" y="347370"/>
                </a:lnTo>
                <a:lnTo>
                  <a:pt x="220002" y="347370"/>
                </a:lnTo>
                <a:lnTo>
                  <a:pt x="219964" y="346354"/>
                </a:lnTo>
                <a:lnTo>
                  <a:pt x="219773" y="346481"/>
                </a:lnTo>
                <a:lnTo>
                  <a:pt x="219506" y="346862"/>
                </a:lnTo>
                <a:lnTo>
                  <a:pt x="219417" y="346989"/>
                </a:lnTo>
                <a:lnTo>
                  <a:pt x="219163" y="347243"/>
                </a:lnTo>
                <a:lnTo>
                  <a:pt x="219075" y="347370"/>
                </a:lnTo>
                <a:lnTo>
                  <a:pt x="218986" y="347497"/>
                </a:lnTo>
                <a:lnTo>
                  <a:pt x="218897" y="347624"/>
                </a:lnTo>
                <a:lnTo>
                  <a:pt x="216636" y="347624"/>
                </a:lnTo>
                <a:lnTo>
                  <a:pt x="216636" y="347497"/>
                </a:lnTo>
                <a:lnTo>
                  <a:pt x="218986" y="347497"/>
                </a:lnTo>
                <a:lnTo>
                  <a:pt x="218986" y="347370"/>
                </a:lnTo>
                <a:lnTo>
                  <a:pt x="216636" y="347370"/>
                </a:lnTo>
                <a:lnTo>
                  <a:pt x="216636" y="346862"/>
                </a:lnTo>
                <a:lnTo>
                  <a:pt x="218478" y="346354"/>
                </a:lnTo>
                <a:lnTo>
                  <a:pt x="218935" y="346227"/>
                </a:lnTo>
                <a:lnTo>
                  <a:pt x="223024" y="346227"/>
                </a:lnTo>
                <a:lnTo>
                  <a:pt x="223024" y="346100"/>
                </a:lnTo>
                <a:lnTo>
                  <a:pt x="219392" y="346100"/>
                </a:lnTo>
                <a:lnTo>
                  <a:pt x="220319" y="345846"/>
                </a:lnTo>
                <a:lnTo>
                  <a:pt x="223164" y="345846"/>
                </a:lnTo>
                <a:lnTo>
                  <a:pt x="223164" y="345719"/>
                </a:lnTo>
                <a:lnTo>
                  <a:pt x="220776" y="345719"/>
                </a:lnTo>
                <a:lnTo>
                  <a:pt x="222618" y="345211"/>
                </a:lnTo>
                <a:lnTo>
                  <a:pt x="223418" y="345211"/>
                </a:lnTo>
                <a:lnTo>
                  <a:pt x="223532" y="344957"/>
                </a:lnTo>
                <a:lnTo>
                  <a:pt x="223075" y="345084"/>
                </a:lnTo>
                <a:lnTo>
                  <a:pt x="218033" y="345084"/>
                </a:lnTo>
                <a:lnTo>
                  <a:pt x="219125" y="344957"/>
                </a:lnTo>
                <a:lnTo>
                  <a:pt x="216941" y="344957"/>
                </a:lnTo>
                <a:lnTo>
                  <a:pt x="216941" y="345211"/>
                </a:lnTo>
                <a:lnTo>
                  <a:pt x="216242" y="345300"/>
                </a:lnTo>
                <a:lnTo>
                  <a:pt x="216242" y="346862"/>
                </a:lnTo>
                <a:lnTo>
                  <a:pt x="216179" y="346989"/>
                </a:lnTo>
                <a:lnTo>
                  <a:pt x="216052" y="347243"/>
                </a:lnTo>
                <a:lnTo>
                  <a:pt x="216001" y="347370"/>
                </a:lnTo>
                <a:lnTo>
                  <a:pt x="213372" y="347370"/>
                </a:lnTo>
                <a:lnTo>
                  <a:pt x="213385" y="347497"/>
                </a:lnTo>
                <a:lnTo>
                  <a:pt x="215938" y="347497"/>
                </a:lnTo>
                <a:lnTo>
                  <a:pt x="215874" y="347624"/>
                </a:lnTo>
                <a:lnTo>
                  <a:pt x="213385" y="347624"/>
                </a:lnTo>
                <a:lnTo>
                  <a:pt x="213372" y="347370"/>
                </a:lnTo>
                <a:lnTo>
                  <a:pt x="216242" y="346862"/>
                </a:lnTo>
                <a:lnTo>
                  <a:pt x="216242" y="345300"/>
                </a:lnTo>
                <a:lnTo>
                  <a:pt x="215849" y="345338"/>
                </a:lnTo>
                <a:lnTo>
                  <a:pt x="212559" y="345478"/>
                </a:lnTo>
                <a:lnTo>
                  <a:pt x="212559" y="347497"/>
                </a:lnTo>
                <a:lnTo>
                  <a:pt x="212534" y="347624"/>
                </a:lnTo>
                <a:lnTo>
                  <a:pt x="209435" y="347624"/>
                </a:lnTo>
                <a:lnTo>
                  <a:pt x="209435" y="347497"/>
                </a:lnTo>
                <a:lnTo>
                  <a:pt x="212559" y="347497"/>
                </a:lnTo>
                <a:lnTo>
                  <a:pt x="212559" y="345478"/>
                </a:lnTo>
                <a:lnTo>
                  <a:pt x="209067" y="345605"/>
                </a:lnTo>
                <a:lnTo>
                  <a:pt x="205765" y="345249"/>
                </a:lnTo>
                <a:lnTo>
                  <a:pt x="205765" y="347370"/>
                </a:lnTo>
                <a:lnTo>
                  <a:pt x="202653" y="347370"/>
                </a:lnTo>
                <a:lnTo>
                  <a:pt x="202641" y="347497"/>
                </a:lnTo>
                <a:lnTo>
                  <a:pt x="205625" y="347497"/>
                </a:lnTo>
                <a:lnTo>
                  <a:pt x="205486" y="347624"/>
                </a:lnTo>
                <a:lnTo>
                  <a:pt x="202628" y="347624"/>
                </a:lnTo>
                <a:lnTo>
                  <a:pt x="202666" y="347243"/>
                </a:lnTo>
                <a:lnTo>
                  <a:pt x="202717" y="346862"/>
                </a:lnTo>
                <a:lnTo>
                  <a:pt x="205765" y="347370"/>
                </a:lnTo>
                <a:lnTo>
                  <a:pt x="205765" y="345249"/>
                </a:lnTo>
                <a:lnTo>
                  <a:pt x="204533" y="345109"/>
                </a:lnTo>
                <a:lnTo>
                  <a:pt x="205638" y="345211"/>
                </a:lnTo>
                <a:lnTo>
                  <a:pt x="216941" y="345211"/>
                </a:lnTo>
                <a:lnTo>
                  <a:pt x="216941" y="344957"/>
                </a:lnTo>
                <a:lnTo>
                  <a:pt x="203187" y="344957"/>
                </a:lnTo>
                <a:lnTo>
                  <a:pt x="204406" y="345084"/>
                </a:lnTo>
                <a:lnTo>
                  <a:pt x="201841" y="345084"/>
                </a:lnTo>
                <a:lnTo>
                  <a:pt x="201841" y="346862"/>
                </a:lnTo>
                <a:lnTo>
                  <a:pt x="201549" y="347243"/>
                </a:lnTo>
                <a:lnTo>
                  <a:pt x="201447" y="347370"/>
                </a:lnTo>
                <a:lnTo>
                  <a:pt x="199402" y="347370"/>
                </a:lnTo>
                <a:lnTo>
                  <a:pt x="199402" y="347497"/>
                </a:lnTo>
                <a:lnTo>
                  <a:pt x="201358" y="347497"/>
                </a:lnTo>
                <a:lnTo>
                  <a:pt x="201256" y="347624"/>
                </a:lnTo>
                <a:lnTo>
                  <a:pt x="201155" y="347751"/>
                </a:lnTo>
                <a:lnTo>
                  <a:pt x="199377" y="348005"/>
                </a:lnTo>
                <a:lnTo>
                  <a:pt x="199390" y="347751"/>
                </a:lnTo>
                <a:lnTo>
                  <a:pt x="201155" y="347751"/>
                </a:lnTo>
                <a:lnTo>
                  <a:pt x="201155" y="347624"/>
                </a:lnTo>
                <a:lnTo>
                  <a:pt x="199390" y="347624"/>
                </a:lnTo>
                <a:lnTo>
                  <a:pt x="199440" y="346354"/>
                </a:lnTo>
                <a:lnTo>
                  <a:pt x="201841" y="346862"/>
                </a:lnTo>
                <a:lnTo>
                  <a:pt x="201841" y="345084"/>
                </a:lnTo>
                <a:lnTo>
                  <a:pt x="199110" y="345084"/>
                </a:lnTo>
                <a:lnTo>
                  <a:pt x="199110" y="346227"/>
                </a:lnTo>
                <a:lnTo>
                  <a:pt x="198285" y="347243"/>
                </a:lnTo>
                <a:lnTo>
                  <a:pt x="198183" y="347370"/>
                </a:lnTo>
                <a:lnTo>
                  <a:pt x="197561" y="347370"/>
                </a:lnTo>
                <a:lnTo>
                  <a:pt x="197561" y="347497"/>
                </a:lnTo>
                <a:lnTo>
                  <a:pt x="196938" y="347624"/>
                </a:lnTo>
                <a:lnTo>
                  <a:pt x="196761" y="347497"/>
                </a:lnTo>
                <a:lnTo>
                  <a:pt x="197561" y="347497"/>
                </a:lnTo>
                <a:lnTo>
                  <a:pt x="197561" y="347370"/>
                </a:lnTo>
                <a:lnTo>
                  <a:pt x="196596" y="347370"/>
                </a:lnTo>
                <a:lnTo>
                  <a:pt x="196418" y="347243"/>
                </a:lnTo>
                <a:lnTo>
                  <a:pt x="196215" y="347243"/>
                </a:lnTo>
                <a:lnTo>
                  <a:pt x="196316" y="346862"/>
                </a:lnTo>
                <a:lnTo>
                  <a:pt x="196418" y="346481"/>
                </a:lnTo>
                <a:lnTo>
                  <a:pt x="196481" y="346227"/>
                </a:lnTo>
                <a:lnTo>
                  <a:pt x="199110" y="346227"/>
                </a:lnTo>
                <a:lnTo>
                  <a:pt x="199110" y="345084"/>
                </a:lnTo>
                <a:lnTo>
                  <a:pt x="198615" y="345084"/>
                </a:lnTo>
                <a:lnTo>
                  <a:pt x="198615" y="346100"/>
                </a:lnTo>
                <a:lnTo>
                  <a:pt x="196519" y="346100"/>
                </a:lnTo>
                <a:lnTo>
                  <a:pt x="196583" y="345846"/>
                </a:lnTo>
                <a:lnTo>
                  <a:pt x="197624" y="345846"/>
                </a:lnTo>
                <a:lnTo>
                  <a:pt x="198615" y="346100"/>
                </a:lnTo>
                <a:lnTo>
                  <a:pt x="198615" y="345084"/>
                </a:lnTo>
                <a:lnTo>
                  <a:pt x="194221" y="345084"/>
                </a:lnTo>
                <a:lnTo>
                  <a:pt x="194754" y="345211"/>
                </a:lnTo>
                <a:lnTo>
                  <a:pt x="195834" y="345465"/>
                </a:lnTo>
                <a:lnTo>
                  <a:pt x="195643" y="345719"/>
                </a:lnTo>
                <a:lnTo>
                  <a:pt x="195554" y="345846"/>
                </a:lnTo>
                <a:lnTo>
                  <a:pt x="195453" y="345973"/>
                </a:lnTo>
                <a:lnTo>
                  <a:pt x="195364" y="346100"/>
                </a:lnTo>
                <a:lnTo>
                  <a:pt x="193675" y="346100"/>
                </a:lnTo>
                <a:lnTo>
                  <a:pt x="193941" y="346227"/>
                </a:lnTo>
                <a:lnTo>
                  <a:pt x="195262" y="346227"/>
                </a:lnTo>
                <a:lnTo>
                  <a:pt x="194589" y="346443"/>
                </a:lnTo>
                <a:lnTo>
                  <a:pt x="194589" y="348259"/>
                </a:lnTo>
                <a:lnTo>
                  <a:pt x="194449" y="348513"/>
                </a:lnTo>
                <a:lnTo>
                  <a:pt x="194284" y="348259"/>
                </a:lnTo>
                <a:lnTo>
                  <a:pt x="194119" y="348259"/>
                </a:lnTo>
                <a:lnTo>
                  <a:pt x="193789" y="348132"/>
                </a:lnTo>
                <a:lnTo>
                  <a:pt x="192201" y="348132"/>
                </a:lnTo>
                <a:lnTo>
                  <a:pt x="192201" y="351078"/>
                </a:lnTo>
                <a:lnTo>
                  <a:pt x="191668" y="350672"/>
                </a:lnTo>
                <a:lnTo>
                  <a:pt x="192074" y="350672"/>
                </a:lnTo>
                <a:lnTo>
                  <a:pt x="192201" y="351078"/>
                </a:lnTo>
                <a:lnTo>
                  <a:pt x="192201" y="348132"/>
                </a:lnTo>
                <a:lnTo>
                  <a:pt x="191249" y="348132"/>
                </a:lnTo>
                <a:lnTo>
                  <a:pt x="191008" y="348005"/>
                </a:lnTo>
                <a:lnTo>
                  <a:pt x="193446" y="348005"/>
                </a:lnTo>
                <a:lnTo>
                  <a:pt x="192773" y="347751"/>
                </a:lnTo>
                <a:lnTo>
                  <a:pt x="194221" y="347751"/>
                </a:lnTo>
                <a:lnTo>
                  <a:pt x="194513" y="348005"/>
                </a:lnTo>
                <a:lnTo>
                  <a:pt x="194589" y="348259"/>
                </a:lnTo>
                <a:lnTo>
                  <a:pt x="194589" y="346443"/>
                </a:lnTo>
                <a:lnTo>
                  <a:pt x="194449" y="346481"/>
                </a:lnTo>
                <a:lnTo>
                  <a:pt x="194081" y="346303"/>
                </a:lnTo>
                <a:lnTo>
                  <a:pt x="194081" y="347624"/>
                </a:lnTo>
                <a:lnTo>
                  <a:pt x="192430" y="347624"/>
                </a:lnTo>
                <a:lnTo>
                  <a:pt x="192087" y="347497"/>
                </a:lnTo>
                <a:lnTo>
                  <a:pt x="193763" y="347497"/>
                </a:lnTo>
                <a:lnTo>
                  <a:pt x="194081" y="347624"/>
                </a:lnTo>
                <a:lnTo>
                  <a:pt x="194081" y="346303"/>
                </a:lnTo>
                <a:lnTo>
                  <a:pt x="193675" y="346100"/>
                </a:lnTo>
                <a:lnTo>
                  <a:pt x="193675" y="345846"/>
                </a:lnTo>
                <a:lnTo>
                  <a:pt x="195554" y="345846"/>
                </a:lnTo>
                <a:lnTo>
                  <a:pt x="195554" y="345719"/>
                </a:lnTo>
                <a:lnTo>
                  <a:pt x="193675" y="345719"/>
                </a:lnTo>
                <a:lnTo>
                  <a:pt x="193675" y="345211"/>
                </a:lnTo>
                <a:lnTo>
                  <a:pt x="194754" y="345211"/>
                </a:lnTo>
                <a:lnTo>
                  <a:pt x="193675" y="344957"/>
                </a:lnTo>
                <a:lnTo>
                  <a:pt x="193675" y="345084"/>
                </a:lnTo>
                <a:lnTo>
                  <a:pt x="193446" y="345084"/>
                </a:lnTo>
                <a:lnTo>
                  <a:pt x="193446" y="347370"/>
                </a:lnTo>
                <a:lnTo>
                  <a:pt x="191757" y="347370"/>
                </a:lnTo>
                <a:lnTo>
                  <a:pt x="191922" y="347433"/>
                </a:lnTo>
                <a:lnTo>
                  <a:pt x="190398" y="346862"/>
                </a:lnTo>
                <a:lnTo>
                  <a:pt x="188366" y="346100"/>
                </a:lnTo>
                <a:lnTo>
                  <a:pt x="187350" y="345719"/>
                </a:lnTo>
                <a:lnTo>
                  <a:pt x="186067" y="345338"/>
                </a:lnTo>
                <a:lnTo>
                  <a:pt x="185724" y="345211"/>
                </a:lnTo>
                <a:lnTo>
                  <a:pt x="188137" y="345211"/>
                </a:lnTo>
                <a:lnTo>
                  <a:pt x="188328" y="345338"/>
                </a:lnTo>
                <a:lnTo>
                  <a:pt x="189496" y="345211"/>
                </a:lnTo>
                <a:lnTo>
                  <a:pt x="192049" y="345211"/>
                </a:lnTo>
                <a:lnTo>
                  <a:pt x="190017" y="345719"/>
                </a:lnTo>
                <a:lnTo>
                  <a:pt x="189814" y="345719"/>
                </a:lnTo>
                <a:lnTo>
                  <a:pt x="187350" y="345719"/>
                </a:lnTo>
                <a:lnTo>
                  <a:pt x="187693" y="345846"/>
                </a:lnTo>
                <a:lnTo>
                  <a:pt x="189623" y="345846"/>
                </a:lnTo>
                <a:lnTo>
                  <a:pt x="189445" y="345973"/>
                </a:lnTo>
                <a:lnTo>
                  <a:pt x="189699" y="346100"/>
                </a:lnTo>
                <a:lnTo>
                  <a:pt x="188366" y="346100"/>
                </a:lnTo>
                <a:lnTo>
                  <a:pt x="188709" y="346227"/>
                </a:lnTo>
                <a:lnTo>
                  <a:pt x="189890" y="346227"/>
                </a:lnTo>
                <a:lnTo>
                  <a:pt x="190080" y="346354"/>
                </a:lnTo>
                <a:lnTo>
                  <a:pt x="190665" y="346608"/>
                </a:lnTo>
                <a:lnTo>
                  <a:pt x="192925" y="347243"/>
                </a:lnTo>
                <a:lnTo>
                  <a:pt x="193128" y="347243"/>
                </a:lnTo>
                <a:lnTo>
                  <a:pt x="193446" y="347370"/>
                </a:lnTo>
                <a:lnTo>
                  <a:pt x="193446" y="345084"/>
                </a:lnTo>
                <a:lnTo>
                  <a:pt x="192189" y="345084"/>
                </a:lnTo>
                <a:lnTo>
                  <a:pt x="192341" y="344957"/>
                </a:lnTo>
                <a:lnTo>
                  <a:pt x="190042" y="344957"/>
                </a:lnTo>
                <a:lnTo>
                  <a:pt x="189953" y="345084"/>
                </a:lnTo>
                <a:lnTo>
                  <a:pt x="187947" y="345084"/>
                </a:lnTo>
                <a:lnTo>
                  <a:pt x="187566" y="344957"/>
                </a:lnTo>
                <a:lnTo>
                  <a:pt x="185483" y="344957"/>
                </a:lnTo>
                <a:lnTo>
                  <a:pt x="185483" y="350291"/>
                </a:lnTo>
                <a:lnTo>
                  <a:pt x="183921" y="350291"/>
                </a:lnTo>
                <a:lnTo>
                  <a:pt x="184035" y="349783"/>
                </a:lnTo>
                <a:lnTo>
                  <a:pt x="184086" y="349529"/>
                </a:lnTo>
                <a:lnTo>
                  <a:pt x="184200" y="349275"/>
                </a:lnTo>
                <a:lnTo>
                  <a:pt x="184277" y="349021"/>
                </a:lnTo>
                <a:lnTo>
                  <a:pt x="183248" y="349021"/>
                </a:lnTo>
                <a:lnTo>
                  <a:pt x="183248" y="348894"/>
                </a:lnTo>
                <a:lnTo>
                  <a:pt x="184302" y="348894"/>
                </a:lnTo>
                <a:lnTo>
                  <a:pt x="184340" y="348767"/>
                </a:lnTo>
                <a:lnTo>
                  <a:pt x="184556" y="348894"/>
                </a:lnTo>
                <a:lnTo>
                  <a:pt x="184302" y="348894"/>
                </a:lnTo>
                <a:lnTo>
                  <a:pt x="184277" y="349021"/>
                </a:lnTo>
                <a:lnTo>
                  <a:pt x="184683" y="349021"/>
                </a:lnTo>
                <a:lnTo>
                  <a:pt x="185178" y="349529"/>
                </a:lnTo>
                <a:lnTo>
                  <a:pt x="185483" y="350291"/>
                </a:lnTo>
                <a:lnTo>
                  <a:pt x="185483" y="344957"/>
                </a:lnTo>
                <a:lnTo>
                  <a:pt x="185039" y="344957"/>
                </a:lnTo>
                <a:lnTo>
                  <a:pt x="185381" y="345084"/>
                </a:lnTo>
                <a:lnTo>
                  <a:pt x="184327" y="345084"/>
                </a:lnTo>
                <a:lnTo>
                  <a:pt x="184327" y="344957"/>
                </a:lnTo>
                <a:lnTo>
                  <a:pt x="185039" y="344957"/>
                </a:lnTo>
                <a:lnTo>
                  <a:pt x="184340" y="344703"/>
                </a:lnTo>
                <a:lnTo>
                  <a:pt x="184353" y="344576"/>
                </a:lnTo>
                <a:lnTo>
                  <a:pt x="185801" y="344576"/>
                </a:lnTo>
                <a:lnTo>
                  <a:pt x="185724" y="344449"/>
                </a:lnTo>
                <a:lnTo>
                  <a:pt x="184378" y="344449"/>
                </a:lnTo>
                <a:lnTo>
                  <a:pt x="184404" y="344170"/>
                </a:lnTo>
                <a:lnTo>
                  <a:pt x="185635" y="344170"/>
                </a:lnTo>
                <a:lnTo>
                  <a:pt x="185737" y="344411"/>
                </a:lnTo>
                <a:lnTo>
                  <a:pt x="185801" y="344563"/>
                </a:lnTo>
                <a:lnTo>
                  <a:pt x="186093" y="344576"/>
                </a:lnTo>
                <a:lnTo>
                  <a:pt x="187756" y="344576"/>
                </a:lnTo>
                <a:lnTo>
                  <a:pt x="187566" y="344703"/>
                </a:lnTo>
                <a:lnTo>
                  <a:pt x="187566" y="344957"/>
                </a:lnTo>
                <a:lnTo>
                  <a:pt x="190042" y="344957"/>
                </a:lnTo>
                <a:lnTo>
                  <a:pt x="190195" y="344703"/>
                </a:lnTo>
                <a:lnTo>
                  <a:pt x="190284" y="344576"/>
                </a:lnTo>
                <a:lnTo>
                  <a:pt x="192087" y="344576"/>
                </a:lnTo>
                <a:lnTo>
                  <a:pt x="192620" y="344703"/>
                </a:lnTo>
                <a:lnTo>
                  <a:pt x="192341" y="344957"/>
                </a:lnTo>
                <a:lnTo>
                  <a:pt x="193675" y="344957"/>
                </a:lnTo>
                <a:lnTo>
                  <a:pt x="203187" y="344957"/>
                </a:lnTo>
                <a:lnTo>
                  <a:pt x="199517" y="344576"/>
                </a:lnTo>
                <a:lnTo>
                  <a:pt x="220179" y="344576"/>
                </a:lnTo>
                <a:lnTo>
                  <a:pt x="219125" y="344957"/>
                </a:lnTo>
                <a:lnTo>
                  <a:pt x="223532" y="344957"/>
                </a:lnTo>
                <a:lnTo>
                  <a:pt x="224320" y="344957"/>
                </a:lnTo>
                <a:lnTo>
                  <a:pt x="224243" y="344449"/>
                </a:lnTo>
                <a:lnTo>
                  <a:pt x="224878" y="344195"/>
                </a:lnTo>
                <a:lnTo>
                  <a:pt x="225323" y="343941"/>
                </a:lnTo>
                <a:lnTo>
                  <a:pt x="221945" y="343941"/>
                </a:lnTo>
                <a:lnTo>
                  <a:pt x="220535" y="344449"/>
                </a:lnTo>
                <a:lnTo>
                  <a:pt x="198856" y="344449"/>
                </a:lnTo>
                <a:lnTo>
                  <a:pt x="197535" y="344195"/>
                </a:lnTo>
                <a:lnTo>
                  <a:pt x="196202" y="343941"/>
                </a:lnTo>
                <a:lnTo>
                  <a:pt x="191566" y="343941"/>
                </a:lnTo>
                <a:lnTo>
                  <a:pt x="191566" y="344449"/>
                </a:lnTo>
                <a:lnTo>
                  <a:pt x="190360" y="344449"/>
                </a:lnTo>
                <a:lnTo>
                  <a:pt x="190449" y="344322"/>
                </a:lnTo>
                <a:lnTo>
                  <a:pt x="190525" y="344195"/>
                </a:lnTo>
                <a:lnTo>
                  <a:pt x="191566" y="344449"/>
                </a:lnTo>
                <a:lnTo>
                  <a:pt x="191566" y="343941"/>
                </a:lnTo>
                <a:lnTo>
                  <a:pt x="188722" y="343941"/>
                </a:lnTo>
                <a:lnTo>
                  <a:pt x="188544" y="344195"/>
                </a:lnTo>
                <a:lnTo>
                  <a:pt x="188163" y="344449"/>
                </a:lnTo>
                <a:lnTo>
                  <a:pt x="187960" y="344449"/>
                </a:lnTo>
                <a:lnTo>
                  <a:pt x="186372" y="344449"/>
                </a:lnTo>
                <a:lnTo>
                  <a:pt x="186639" y="344322"/>
                </a:lnTo>
                <a:lnTo>
                  <a:pt x="187261" y="344322"/>
                </a:lnTo>
                <a:lnTo>
                  <a:pt x="187566" y="343941"/>
                </a:lnTo>
                <a:lnTo>
                  <a:pt x="185801" y="343941"/>
                </a:lnTo>
                <a:lnTo>
                  <a:pt x="185801" y="344182"/>
                </a:lnTo>
                <a:lnTo>
                  <a:pt x="185750" y="343941"/>
                </a:lnTo>
                <a:lnTo>
                  <a:pt x="185940" y="343814"/>
                </a:lnTo>
                <a:lnTo>
                  <a:pt x="185724" y="343814"/>
                </a:lnTo>
                <a:lnTo>
                  <a:pt x="185724" y="343941"/>
                </a:lnTo>
                <a:lnTo>
                  <a:pt x="185724" y="343814"/>
                </a:lnTo>
                <a:lnTo>
                  <a:pt x="185712" y="343433"/>
                </a:lnTo>
                <a:lnTo>
                  <a:pt x="185966" y="343433"/>
                </a:lnTo>
                <a:lnTo>
                  <a:pt x="185737" y="343306"/>
                </a:lnTo>
                <a:lnTo>
                  <a:pt x="193243" y="343306"/>
                </a:lnTo>
                <a:lnTo>
                  <a:pt x="192151" y="343052"/>
                </a:lnTo>
                <a:lnTo>
                  <a:pt x="191604" y="342925"/>
                </a:lnTo>
                <a:lnTo>
                  <a:pt x="185712" y="342925"/>
                </a:lnTo>
                <a:lnTo>
                  <a:pt x="186385" y="342900"/>
                </a:lnTo>
                <a:lnTo>
                  <a:pt x="190957" y="342798"/>
                </a:lnTo>
                <a:lnTo>
                  <a:pt x="187096" y="342049"/>
                </a:lnTo>
                <a:lnTo>
                  <a:pt x="187210" y="341909"/>
                </a:lnTo>
                <a:lnTo>
                  <a:pt x="225780" y="341909"/>
                </a:lnTo>
                <a:lnTo>
                  <a:pt x="225933" y="341782"/>
                </a:lnTo>
                <a:lnTo>
                  <a:pt x="187312" y="341782"/>
                </a:lnTo>
                <a:lnTo>
                  <a:pt x="187528" y="341528"/>
                </a:lnTo>
                <a:lnTo>
                  <a:pt x="226237" y="341528"/>
                </a:lnTo>
                <a:lnTo>
                  <a:pt x="226390" y="341401"/>
                </a:lnTo>
                <a:lnTo>
                  <a:pt x="187642" y="341401"/>
                </a:lnTo>
                <a:lnTo>
                  <a:pt x="187960" y="341020"/>
                </a:lnTo>
                <a:lnTo>
                  <a:pt x="226834" y="341020"/>
                </a:lnTo>
                <a:lnTo>
                  <a:pt x="226987" y="340893"/>
                </a:lnTo>
                <a:lnTo>
                  <a:pt x="188061" y="340893"/>
                </a:lnTo>
                <a:lnTo>
                  <a:pt x="190512" y="340131"/>
                </a:lnTo>
                <a:lnTo>
                  <a:pt x="191554" y="339750"/>
                </a:lnTo>
                <a:lnTo>
                  <a:pt x="188912" y="339750"/>
                </a:lnTo>
                <a:lnTo>
                  <a:pt x="188988" y="339623"/>
                </a:lnTo>
                <a:lnTo>
                  <a:pt x="191909" y="339623"/>
                </a:lnTo>
                <a:lnTo>
                  <a:pt x="194348" y="338734"/>
                </a:lnTo>
                <a:lnTo>
                  <a:pt x="189572" y="338734"/>
                </a:lnTo>
                <a:lnTo>
                  <a:pt x="189649" y="338607"/>
                </a:lnTo>
                <a:lnTo>
                  <a:pt x="194691" y="338607"/>
                </a:lnTo>
                <a:lnTo>
                  <a:pt x="195732" y="338226"/>
                </a:lnTo>
                <a:lnTo>
                  <a:pt x="195961" y="338099"/>
                </a:lnTo>
                <a:lnTo>
                  <a:pt x="197573" y="337210"/>
                </a:lnTo>
                <a:lnTo>
                  <a:pt x="198932" y="336448"/>
                </a:lnTo>
                <a:lnTo>
                  <a:pt x="211594" y="327431"/>
                </a:lnTo>
                <a:lnTo>
                  <a:pt x="212534" y="326669"/>
                </a:lnTo>
                <a:lnTo>
                  <a:pt x="213461" y="325907"/>
                </a:lnTo>
                <a:lnTo>
                  <a:pt x="215328" y="324764"/>
                </a:lnTo>
                <a:lnTo>
                  <a:pt x="218033" y="323113"/>
                </a:lnTo>
                <a:lnTo>
                  <a:pt x="218313" y="322986"/>
                </a:lnTo>
                <a:lnTo>
                  <a:pt x="214299" y="322986"/>
                </a:lnTo>
                <a:lnTo>
                  <a:pt x="214083" y="322859"/>
                </a:lnTo>
                <a:lnTo>
                  <a:pt x="214083" y="322986"/>
                </a:lnTo>
                <a:lnTo>
                  <a:pt x="214083" y="323748"/>
                </a:lnTo>
                <a:lnTo>
                  <a:pt x="213906" y="323748"/>
                </a:lnTo>
                <a:lnTo>
                  <a:pt x="212661" y="324637"/>
                </a:lnTo>
                <a:lnTo>
                  <a:pt x="212623" y="324510"/>
                </a:lnTo>
                <a:lnTo>
                  <a:pt x="212559" y="324256"/>
                </a:lnTo>
                <a:lnTo>
                  <a:pt x="212458" y="323875"/>
                </a:lnTo>
                <a:lnTo>
                  <a:pt x="212331" y="324256"/>
                </a:lnTo>
                <a:lnTo>
                  <a:pt x="212293" y="324510"/>
                </a:lnTo>
                <a:lnTo>
                  <a:pt x="212178" y="325145"/>
                </a:lnTo>
                <a:lnTo>
                  <a:pt x="211378" y="325526"/>
                </a:lnTo>
                <a:lnTo>
                  <a:pt x="210616" y="326161"/>
                </a:lnTo>
                <a:lnTo>
                  <a:pt x="210019" y="326542"/>
                </a:lnTo>
                <a:lnTo>
                  <a:pt x="209956" y="326161"/>
                </a:lnTo>
                <a:lnTo>
                  <a:pt x="209905" y="325907"/>
                </a:lnTo>
                <a:lnTo>
                  <a:pt x="209829" y="325526"/>
                </a:lnTo>
                <a:lnTo>
                  <a:pt x="209715" y="325907"/>
                </a:lnTo>
                <a:lnTo>
                  <a:pt x="209626" y="326161"/>
                </a:lnTo>
                <a:lnTo>
                  <a:pt x="209511" y="326923"/>
                </a:lnTo>
                <a:lnTo>
                  <a:pt x="209308" y="327177"/>
                </a:lnTo>
                <a:lnTo>
                  <a:pt x="208889" y="327304"/>
                </a:lnTo>
                <a:lnTo>
                  <a:pt x="208965" y="325526"/>
                </a:lnTo>
                <a:lnTo>
                  <a:pt x="208572" y="325526"/>
                </a:lnTo>
                <a:lnTo>
                  <a:pt x="210883" y="325018"/>
                </a:lnTo>
                <a:lnTo>
                  <a:pt x="211505" y="324510"/>
                </a:lnTo>
                <a:lnTo>
                  <a:pt x="211734" y="324256"/>
                </a:lnTo>
                <a:lnTo>
                  <a:pt x="212407" y="323113"/>
                </a:lnTo>
                <a:lnTo>
                  <a:pt x="212534" y="322986"/>
                </a:lnTo>
                <a:lnTo>
                  <a:pt x="214083" y="322986"/>
                </a:lnTo>
                <a:lnTo>
                  <a:pt x="214083" y="322859"/>
                </a:lnTo>
                <a:lnTo>
                  <a:pt x="213880" y="322732"/>
                </a:lnTo>
                <a:lnTo>
                  <a:pt x="214083" y="322732"/>
                </a:lnTo>
                <a:lnTo>
                  <a:pt x="218884" y="322732"/>
                </a:lnTo>
                <a:lnTo>
                  <a:pt x="219735" y="322351"/>
                </a:lnTo>
                <a:lnTo>
                  <a:pt x="231267" y="322351"/>
                </a:lnTo>
                <a:lnTo>
                  <a:pt x="231711" y="322732"/>
                </a:lnTo>
                <a:lnTo>
                  <a:pt x="234302" y="322732"/>
                </a:lnTo>
                <a:lnTo>
                  <a:pt x="233197" y="321462"/>
                </a:lnTo>
                <a:lnTo>
                  <a:pt x="232333" y="321081"/>
                </a:lnTo>
                <a:lnTo>
                  <a:pt x="231762" y="320827"/>
                </a:lnTo>
                <a:lnTo>
                  <a:pt x="233845" y="320827"/>
                </a:lnTo>
                <a:lnTo>
                  <a:pt x="233426" y="320700"/>
                </a:lnTo>
                <a:lnTo>
                  <a:pt x="233006" y="320573"/>
                </a:lnTo>
                <a:lnTo>
                  <a:pt x="238569" y="320573"/>
                </a:lnTo>
                <a:lnTo>
                  <a:pt x="238391" y="320319"/>
                </a:lnTo>
                <a:lnTo>
                  <a:pt x="232105" y="320319"/>
                </a:lnTo>
                <a:lnTo>
                  <a:pt x="232587" y="320573"/>
                </a:lnTo>
                <a:lnTo>
                  <a:pt x="232359" y="320573"/>
                </a:lnTo>
                <a:lnTo>
                  <a:pt x="231152" y="320573"/>
                </a:lnTo>
                <a:lnTo>
                  <a:pt x="231152" y="322097"/>
                </a:lnTo>
                <a:lnTo>
                  <a:pt x="230987" y="322097"/>
                </a:lnTo>
                <a:lnTo>
                  <a:pt x="220332" y="322097"/>
                </a:lnTo>
                <a:lnTo>
                  <a:pt x="220929" y="321843"/>
                </a:lnTo>
                <a:lnTo>
                  <a:pt x="220649" y="321843"/>
                </a:lnTo>
                <a:lnTo>
                  <a:pt x="224193" y="321081"/>
                </a:lnTo>
                <a:lnTo>
                  <a:pt x="227025" y="321081"/>
                </a:lnTo>
                <a:lnTo>
                  <a:pt x="229552" y="321462"/>
                </a:lnTo>
                <a:lnTo>
                  <a:pt x="231152" y="322097"/>
                </a:lnTo>
                <a:lnTo>
                  <a:pt x="231152" y="320573"/>
                </a:lnTo>
                <a:lnTo>
                  <a:pt x="231025" y="320573"/>
                </a:lnTo>
                <a:lnTo>
                  <a:pt x="230289" y="320319"/>
                </a:lnTo>
                <a:lnTo>
                  <a:pt x="220713" y="320319"/>
                </a:lnTo>
                <a:lnTo>
                  <a:pt x="219532" y="320319"/>
                </a:lnTo>
                <a:lnTo>
                  <a:pt x="219227" y="320573"/>
                </a:lnTo>
                <a:lnTo>
                  <a:pt x="218909" y="320573"/>
                </a:lnTo>
                <a:lnTo>
                  <a:pt x="218909" y="320827"/>
                </a:lnTo>
                <a:lnTo>
                  <a:pt x="218046" y="320954"/>
                </a:lnTo>
                <a:lnTo>
                  <a:pt x="218059" y="320827"/>
                </a:lnTo>
                <a:lnTo>
                  <a:pt x="218909" y="320827"/>
                </a:lnTo>
                <a:lnTo>
                  <a:pt x="218909" y="320573"/>
                </a:lnTo>
                <a:lnTo>
                  <a:pt x="218084" y="320573"/>
                </a:lnTo>
                <a:lnTo>
                  <a:pt x="218109" y="320319"/>
                </a:lnTo>
                <a:lnTo>
                  <a:pt x="219532" y="320319"/>
                </a:lnTo>
                <a:lnTo>
                  <a:pt x="219659" y="320065"/>
                </a:lnTo>
                <a:lnTo>
                  <a:pt x="218147" y="320065"/>
                </a:lnTo>
                <a:lnTo>
                  <a:pt x="218376" y="319811"/>
                </a:lnTo>
                <a:lnTo>
                  <a:pt x="216839" y="319811"/>
                </a:lnTo>
                <a:lnTo>
                  <a:pt x="216585" y="319684"/>
                </a:lnTo>
                <a:lnTo>
                  <a:pt x="216433" y="319811"/>
                </a:lnTo>
                <a:lnTo>
                  <a:pt x="215303" y="319811"/>
                </a:lnTo>
                <a:lnTo>
                  <a:pt x="214757" y="320573"/>
                </a:lnTo>
                <a:lnTo>
                  <a:pt x="215925" y="320573"/>
                </a:lnTo>
                <a:lnTo>
                  <a:pt x="215747" y="320827"/>
                </a:lnTo>
                <a:lnTo>
                  <a:pt x="217246" y="320827"/>
                </a:lnTo>
                <a:lnTo>
                  <a:pt x="217271" y="321068"/>
                </a:lnTo>
                <a:lnTo>
                  <a:pt x="217309" y="321462"/>
                </a:lnTo>
                <a:lnTo>
                  <a:pt x="216268" y="322097"/>
                </a:lnTo>
                <a:lnTo>
                  <a:pt x="215658" y="322097"/>
                </a:lnTo>
                <a:lnTo>
                  <a:pt x="215747" y="320827"/>
                </a:lnTo>
                <a:lnTo>
                  <a:pt x="214579" y="320827"/>
                </a:lnTo>
                <a:lnTo>
                  <a:pt x="214210" y="321335"/>
                </a:lnTo>
                <a:lnTo>
                  <a:pt x="213448" y="321843"/>
                </a:lnTo>
                <a:lnTo>
                  <a:pt x="213258" y="321843"/>
                </a:lnTo>
                <a:lnTo>
                  <a:pt x="213258" y="322732"/>
                </a:lnTo>
                <a:lnTo>
                  <a:pt x="212559" y="322948"/>
                </a:lnTo>
                <a:lnTo>
                  <a:pt x="212775" y="322732"/>
                </a:lnTo>
                <a:lnTo>
                  <a:pt x="213258" y="322732"/>
                </a:lnTo>
                <a:lnTo>
                  <a:pt x="213258" y="321843"/>
                </a:lnTo>
                <a:lnTo>
                  <a:pt x="212013" y="321843"/>
                </a:lnTo>
                <a:lnTo>
                  <a:pt x="211836" y="322097"/>
                </a:lnTo>
                <a:lnTo>
                  <a:pt x="211658" y="322097"/>
                </a:lnTo>
                <a:lnTo>
                  <a:pt x="211658" y="322351"/>
                </a:lnTo>
                <a:lnTo>
                  <a:pt x="211264" y="322732"/>
                </a:lnTo>
                <a:lnTo>
                  <a:pt x="211251" y="322986"/>
                </a:lnTo>
                <a:lnTo>
                  <a:pt x="211277" y="322351"/>
                </a:lnTo>
                <a:lnTo>
                  <a:pt x="211658" y="322351"/>
                </a:lnTo>
                <a:lnTo>
                  <a:pt x="211658" y="322097"/>
                </a:lnTo>
                <a:lnTo>
                  <a:pt x="211302" y="322097"/>
                </a:lnTo>
                <a:lnTo>
                  <a:pt x="211391" y="321335"/>
                </a:lnTo>
                <a:lnTo>
                  <a:pt x="211480" y="320827"/>
                </a:lnTo>
                <a:lnTo>
                  <a:pt x="214579" y="320827"/>
                </a:lnTo>
                <a:lnTo>
                  <a:pt x="214757" y="320573"/>
                </a:lnTo>
                <a:lnTo>
                  <a:pt x="211556" y="320573"/>
                </a:lnTo>
                <a:lnTo>
                  <a:pt x="211632" y="320319"/>
                </a:lnTo>
                <a:lnTo>
                  <a:pt x="211709" y="320065"/>
                </a:lnTo>
                <a:lnTo>
                  <a:pt x="211772" y="319811"/>
                </a:lnTo>
                <a:lnTo>
                  <a:pt x="215303" y="319811"/>
                </a:lnTo>
                <a:lnTo>
                  <a:pt x="215480" y="319557"/>
                </a:lnTo>
                <a:lnTo>
                  <a:pt x="211950" y="319557"/>
                </a:lnTo>
                <a:lnTo>
                  <a:pt x="212509" y="319176"/>
                </a:lnTo>
                <a:lnTo>
                  <a:pt x="213360" y="318668"/>
                </a:lnTo>
                <a:lnTo>
                  <a:pt x="217792" y="318668"/>
                </a:lnTo>
                <a:lnTo>
                  <a:pt x="216738" y="319557"/>
                </a:lnTo>
                <a:lnTo>
                  <a:pt x="218605" y="319557"/>
                </a:lnTo>
                <a:lnTo>
                  <a:pt x="218935" y="319176"/>
                </a:lnTo>
                <a:lnTo>
                  <a:pt x="219417" y="318922"/>
                </a:lnTo>
                <a:lnTo>
                  <a:pt x="221170" y="318922"/>
                </a:lnTo>
                <a:lnTo>
                  <a:pt x="221805" y="318668"/>
                </a:lnTo>
                <a:lnTo>
                  <a:pt x="227660" y="318668"/>
                </a:lnTo>
                <a:lnTo>
                  <a:pt x="229298" y="318922"/>
                </a:lnTo>
                <a:lnTo>
                  <a:pt x="228866" y="318922"/>
                </a:lnTo>
                <a:lnTo>
                  <a:pt x="230759" y="319557"/>
                </a:lnTo>
                <a:lnTo>
                  <a:pt x="230632" y="319557"/>
                </a:lnTo>
                <a:lnTo>
                  <a:pt x="229311" y="319557"/>
                </a:lnTo>
                <a:lnTo>
                  <a:pt x="227037" y="319557"/>
                </a:lnTo>
                <a:lnTo>
                  <a:pt x="226936" y="319176"/>
                </a:lnTo>
                <a:lnTo>
                  <a:pt x="226695" y="319557"/>
                </a:lnTo>
                <a:lnTo>
                  <a:pt x="226504" y="319557"/>
                </a:lnTo>
                <a:lnTo>
                  <a:pt x="225590" y="319557"/>
                </a:lnTo>
                <a:lnTo>
                  <a:pt x="220116" y="319557"/>
                </a:lnTo>
                <a:lnTo>
                  <a:pt x="220205" y="319811"/>
                </a:lnTo>
                <a:lnTo>
                  <a:pt x="220764" y="319811"/>
                </a:lnTo>
                <a:lnTo>
                  <a:pt x="220738" y="320065"/>
                </a:lnTo>
                <a:lnTo>
                  <a:pt x="228815" y="320065"/>
                </a:lnTo>
                <a:lnTo>
                  <a:pt x="227660" y="319811"/>
                </a:lnTo>
                <a:lnTo>
                  <a:pt x="229247" y="319811"/>
                </a:lnTo>
                <a:lnTo>
                  <a:pt x="229184" y="320065"/>
                </a:lnTo>
                <a:lnTo>
                  <a:pt x="229552" y="320065"/>
                </a:lnTo>
                <a:lnTo>
                  <a:pt x="229438" y="319811"/>
                </a:lnTo>
                <a:lnTo>
                  <a:pt x="231114" y="319811"/>
                </a:lnTo>
                <a:lnTo>
                  <a:pt x="231609" y="320065"/>
                </a:lnTo>
                <a:lnTo>
                  <a:pt x="238213" y="320065"/>
                </a:lnTo>
                <a:lnTo>
                  <a:pt x="238048" y="319811"/>
                </a:lnTo>
                <a:lnTo>
                  <a:pt x="237604" y="319176"/>
                </a:lnTo>
                <a:lnTo>
                  <a:pt x="235521" y="319176"/>
                </a:lnTo>
                <a:lnTo>
                  <a:pt x="234569" y="319557"/>
                </a:lnTo>
                <a:lnTo>
                  <a:pt x="234251" y="319684"/>
                </a:lnTo>
                <a:lnTo>
                  <a:pt x="233680" y="319557"/>
                </a:lnTo>
                <a:lnTo>
                  <a:pt x="231965" y="319176"/>
                </a:lnTo>
                <a:lnTo>
                  <a:pt x="235165" y="319176"/>
                </a:lnTo>
                <a:lnTo>
                  <a:pt x="235077" y="318922"/>
                </a:lnTo>
                <a:lnTo>
                  <a:pt x="231317" y="318922"/>
                </a:lnTo>
                <a:lnTo>
                  <a:pt x="231406" y="319062"/>
                </a:lnTo>
                <a:lnTo>
                  <a:pt x="230835" y="318922"/>
                </a:lnTo>
                <a:lnTo>
                  <a:pt x="231317" y="318922"/>
                </a:lnTo>
                <a:lnTo>
                  <a:pt x="231114" y="318668"/>
                </a:lnTo>
                <a:lnTo>
                  <a:pt x="234988" y="318668"/>
                </a:lnTo>
                <a:lnTo>
                  <a:pt x="235077" y="318922"/>
                </a:lnTo>
                <a:lnTo>
                  <a:pt x="237426" y="318922"/>
                </a:lnTo>
                <a:lnTo>
                  <a:pt x="236181" y="317144"/>
                </a:lnTo>
                <a:lnTo>
                  <a:pt x="233108" y="317144"/>
                </a:lnTo>
                <a:lnTo>
                  <a:pt x="234581" y="317525"/>
                </a:lnTo>
                <a:lnTo>
                  <a:pt x="234899" y="318414"/>
                </a:lnTo>
                <a:lnTo>
                  <a:pt x="230924" y="318414"/>
                </a:lnTo>
                <a:lnTo>
                  <a:pt x="231381" y="318033"/>
                </a:lnTo>
                <a:lnTo>
                  <a:pt x="232156" y="317398"/>
                </a:lnTo>
                <a:lnTo>
                  <a:pt x="232460" y="317144"/>
                </a:lnTo>
                <a:lnTo>
                  <a:pt x="230428" y="317144"/>
                </a:lnTo>
                <a:lnTo>
                  <a:pt x="229870" y="317398"/>
                </a:lnTo>
                <a:lnTo>
                  <a:pt x="228434" y="317398"/>
                </a:lnTo>
                <a:lnTo>
                  <a:pt x="228358" y="317144"/>
                </a:lnTo>
                <a:lnTo>
                  <a:pt x="226034" y="317144"/>
                </a:lnTo>
                <a:lnTo>
                  <a:pt x="226034" y="318414"/>
                </a:lnTo>
                <a:lnTo>
                  <a:pt x="222453" y="318414"/>
                </a:lnTo>
                <a:lnTo>
                  <a:pt x="223596" y="318033"/>
                </a:lnTo>
                <a:lnTo>
                  <a:pt x="226034" y="318414"/>
                </a:lnTo>
                <a:lnTo>
                  <a:pt x="226034" y="317144"/>
                </a:lnTo>
                <a:lnTo>
                  <a:pt x="222148" y="317144"/>
                </a:lnTo>
                <a:lnTo>
                  <a:pt x="220903" y="317271"/>
                </a:lnTo>
                <a:lnTo>
                  <a:pt x="220967" y="317144"/>
                </a:lnTo>
                <a:lnTo>
                  <a:pt x="219113" y="317144"/>
                </a:lnTo>
                <a:lnTo>
                  <a:pt x="218782" y="317906"/>
                </a:lnTo>
                <a:lnTo>
                  <a:pt x="218122" y="318414"/>
                </a:lnTo>
                <a:lnTo>
                  <a:pt x="215938" y="318414"/>
                </a:lnTo>
                <a:lnTo>
                  <a:pt x="215773" y="318414"/>
                </a:lnTo>
                <a:lnTo>
                  <a:pt x="213779" y="318414"/>
                </a:lnTo>
                <a:lnTo>
                  <a:pt x="215252" y="317525"/>
                </a:lnTo>
                <a:lnTo>
                  <a:pt x="215836" y="318287"/>
                </a:lnTo>
                <a:lnTo>
                  <a:pt x="215963" y="318033"/>
                </a:lnTo>
                <a:lnTo>
                  <a:pt x="216166" y="317525"/>
                </a:lnTo>
                <a:lnTo>
                  <a:pt x="216217" y="317398"/>
                </a:lnTo>
                <a:lnTo>
                  <a:pt x="216306" y="317144"/>
                </a:lnTo>
                <a:lnTo>
                  <a:pt x="219113" y="317144"/>
                </a:lnTo>
                <a:lnTo>
                  <a:pt x="219227" y="316890"/>
                </a:lnTo>
                <a:lnTo>
                  <a:pt x="216471" y="316890"/>
                </a:lnTo>
                <a:lnTo>
                  <a:pt x="216128" y="316890"/>
                </a:lnTo>
                <a:lnTo>
                  <a:pt x="217081" y="316636"/>
                </a:lnTo>
                <a:lnTo>
                  <a:pt x="217373" y="316636"/>
                </a:lnTo>
                <a:lnTo>
                  <a:pt x="219290" y="316636"/>
                </a:lnTo>
                <a:lnTo>
                  <a:pt x="219405" y="316496"/>
                </a:lnTo>
                <a:lnTo>
                  <a:pt x="219341" y="316636"/>
                </a:lnTo>
                <a:lnTo>
                  <a:pt x="219227" y="316890"/>
                </a:lnTo>
                <a:lnTo>
                  <a:pt x="221107" y="316890"/>
                </a:lnTo>
                <a:lnTo>
                  <a:pt x="221627" y="315874"/>
                </a:lnTo>
                <a:lnTo>
                  <a:pt x="221792" y="315747"/>
                </a:lnTo>
                <a:lnTo>
                  <a:pt x="222440" y="315239"/>
                </a:lnTo>
                <a:lnTo>
                  <a:pt x="223824" y="315239"/>
                </a:lnTo>
                <a:lnTo>
                  <a:pt x="223050" y="316382"/>
                </a:lnTo>
                <a:lnTo>
                  <a:pt x="222453" y="316890"/>
                </a:lnTo>
                <a:lnTo>
                  <a:pt x="228638" y="316890"/>
                </a:lnTo>
                <a:lnTo>
                  <a:pt x="228904" y="316636"/>
                </a:lnTo>
                <a:lnTo>
                  <a:pt x="230225" y="315747"/>
                </a:lnTo>
                <a:lnTo>
                  <a:pt x="230035" y="315747"/>
                </a:lnTo>
                <a:lnTo>
                  <a:pt x="230797" y="315493"/>
                </a:lnTo>
                <a:lnTo>
                  <a:pt x="231533" y="315747"/>
                </a:lnTo>
                <a:lnTo>
                  <a:pt x="232117" y="315874"/>
                </a:lnTo>
                <a:lnTo>
                  <a:pt x="232511" y="315874"/>
                </a:lnTo>
                <a:lnTo>
                  <a:pt x="232740" y="316382"/>
                </a:lnTo>
                <a:lnTo>
                  <a:pt x="232079" y="316382"/>
                </a:lnTo>
                <a:lnTo>
                  <a:pt x="230974" y="316890"/>
                </a:lnTo>
                <a:lnTo>
                  <a:pt x="232117" y="316890"/>
                </a:lnTo>
                <a:lnTo>
                  <a:pt x="232613" y="317017"/>
                </a:lnTo>
                <a:lnTo>
                  <a:pt x="232765" y="316890"/>
                </a:lnTo>
                <a:lnTo>
                  <a:pt x="236004" y="316890"/>
                </a:lnTo>
                <a:lnTo>
                  <a:pt x="234657" y="315493"/>
                </a:lnTo>
                <a:lnTo>
                  <a:pt x="234188" y="315239"/>
                </a:lnTo>
                <a:lnTo>
                  <a:pt x="233718" y="314985"/>
                </a:lnTo>
                <a:lnTo>
                  <a:pt x="231140" y="313588"/>
                </a:lnTo>
                <a:lnTo>
                  <a:pt x="229489" y="313080"/>
                </a:lnTo>
                <a:lnTo>
                  <a:pt x="229489" y="315493"/>
                </a:lnTo>
                <a:lnTo>
                  <a:pt x="228130" y="315493"/>
                </a:lnTo>
                <a:lnTo>
                  <a:pt x="227076" y="316382"/>
                </a:lnTo>
                <a:lnTo>
                  <a:pt x="226123" y="316382"/>
                </a:lnTo>
                <a:lnTo>
                  <a:pt x="224904" y="316509"/>
                </a:lnTo>
                <a:lnTo>
                  <a:pt x="225475" y="315493"/>
                </a:lnTo>
                <a:lnTo>
                  <a:pt x="225653" y="315239"/>
                </a:lnTo>
                <a:lnTo>
                  <a:pt x="225818" y="314985"/>
                </a:lnTo>
                <a:lnTo>
                  <a:pt x="227076" y="315239"/>
                </a:lnTo>
                <a:lnTo>
                  <a:pt x="228282" y="315366"/>
                </a:lnTo>
                <a:lnTo>
                  <a:pt x="229489" y="315493"/>
                </a:lnTo>
                <a:lnTo>
                  <a:pt x="229489" y="313080"/>
                </a:lnTo>
                <a:lnTo>
                  <a:pt x="229108" y="312953"/>
                </a:lnTo>
                <a:lnTo>
                  <a:pt x="226148" y="312953"/>
                </a:lnTo>
                <a:lnTo>
                  <a:pt x="225983" y="312826"/>
                </a:lnTo>
                <a:lnTo>
                  <a:pt x="222123" y="312826"/>
                </a:lnTo>
                <a:lnTo>
                  <a:pt x="219710" y="313474"/>
                </a:lnTo>
                <a:lnTo>
                  <a:pt x="219710" y="315747"/>
                </a:lnTo>
                <a:lnTo>
                  <a:pt x="219456" y="316382"/>
                </a:lnTo>
                <a:lnTo>
                  <a:pt x="218033" y="316382"/>
                </a:lnTo>
                <a:lnTo>
                  <a:pt x="217551" y="316509"/>
                </a:lnTo>
                <a:lnTo>
                  <a:pt x="217741" y="316382"/>
                </a:lnTo>
                <a:lnTo>
                  <a:pt x="217258" y="316382"/>
                </a:lnTo>
                <a:lnTo>
                  <a:pt x="218960" y="315874"/>
                </a:lnTo>
                <a:lnTo>
                  <a:pt x="219290" y="315874"/>
                </a:lnTo>
                <a:lnTo>
                  <a:pt x="219710" y="315747"/>
                </a:lnTo>
                <a:lnTo>
                  <a:pt x="219710" y="313474"/>
                </a:lnTo>
                <a:lnTo>
                  <a:pt x="219265" y="313588"/>
                </a:lnTo>
                <a:lnTo>
                  <a:pt x="218071" y="314096"/>
                </a:lnTo>
                <a:lnTo>
                  <a:pt x="216916" y="314731"/>
                </a:lnTo>
                <a:lnTo>
                  <a:pt x="213296" y="316382"/>
                </a:lnTo>
                <a:lnTo>
                  <a:pt x="210273" y="318262"/>
                </a:lnTo>
                <a:lnTo>
                  <a:pt x="210273" y="320827"/>
                </a:lnTo>
                <a:lnTo>
                  <a:pt x="210210" y="321462"/>
                </a:lnTo>
                <a:lnTo>
                  <a:pt x="210108" y="321843"/>
                </a:lnTo>
                <a:lnTo>
                  <a:pt x="210045" y="322097"/>
                </a:lnTo>
                <a:lnTo>
                  <a:pt x="208686" y="322097"/>
                </a:lnTo>
                <a:lnTo>
                  <a:pt x="208330" y="322351"/>
                </a:lnTo>
                <a:lnTo>
                  <a:pt x="209981" y="322351"/>
                </a:lnTo>
                <a:lnTo>
                  <a:pt x="209880" y="322732"/>
                </a:lnTo>
                <a:lnTo>
                  <a:pt x="209804" y="322986"/>
                </a:lnTo>
                <a:lnTo>
                  <a:pt x="208559" y="324510"/>
                </a:lnTo>
                <a:lnTo>
                  <a:pt x="207581" y="325526"/>
                </a:lnTo>
                <a:lnTo>
                  <a:pt x="207479" y="327685"/>
                </a:lnTo>
                <a:lnTo>
                  <a:pt x="207454" y="328701"/>
                </a:lnTo>
                <a:lnTo>
                  <a:pt x="207238" y="328701"/>
                </a:lnTo>
                <a:lnTo>
                  <a:pt x="206654" y="329082"/>
                </a:lnTo>
                <a:lnTo>
                  <a:pt x="205955" y="329590"/>
                </a:lnTo>
                <a:lnTo>
                  <a:pt x="205803" y="329844"/>
                </a:lnTo>
                <a:lnTo>
                  <a:pt x="205727" y="329971"/>
                </a:lnTo>
                <a:lnTo>
                  <a:pt x="205333" y="329590"/>
                </a:lnTo>
                <a:lnTo>
                  <a:pt x="204952" y="329844"/>
                </a:lnTo>
                <a:lnTo>
                  <a:pt x="204698" y="329844"/>
                </a:lnTo>
                <a:lnTo>
                  <a:pt x="204292" y="330352"/>
                </a:lnTo>
                <a:lnTo>
                  <a:pt x="204012" y="330987"/>
                </a:lnTo>
                <a:lnTo>
                  <a:pt x="203936" y="331241"/>
                </a:lnTo>
                <a:lnTo>
                  <a:pt x="203708" y="331241"/>
                </a:lnTo>
                <a:lnTo>
                  <a:pt x="203733" y="330479"/>
                </a:lnTo>
                <a:lnTo>
                  <a:pt x="203835" y="326923"/>
                </a:lnTo>
                <a:lnTo>
                  <a:pt x="203949" y="325907"/>
                </a:lnTo>
                <a:lnTo>
                  <a:pt x="206540" y="323748"/>
                </a:lnTo>
                <a:lnTo>
                  <a:pt x="206870" y="323748"/>
                </a:lnTo>
                <a:lnTo>
                  <a:pt x="206756" y="324256"/>
                </a:lnTo>
                <a:lnTo>
                  <a:pt x="206679" y="324510"/>
                </a:lnTo>
                <a:lnTo>
                  <a:pt x="206590" y="324764"/>
                </a:lnTo>
                <a:lnTo>
                  <a:pt x="206476" y="325145"/>
                </a:lnTo>
                <a:lnTo>
                  <a:pt x="204952" y="327431"/>
                </a:lnTo>
                <a:lnTo>
                  <a:pt x="204355" y="328193"/>
                </a:lnTo>
                <a:lnTo>
                  <a:pt x="204241" y="328447"/>
                </a:lnTo>
                <a:lnTo>
                  <a:pt x="204114" y="328701"/>
                </a:lnTo>
                <a:lnTo>
                  <a:pt x="204050" y="329336"/>
                </a:lnTo>
                <a:lnTo>
                  <a:pt x="204495" y="329336"/>
                </a:lnTo>
                <a:lnTo>
                  <a:pt x="204838" y="329082"/>
                </a:lnTo>
                <a:lnTo>
                  <a:pt x="205562" y="328447"/>
                </a:lnTo>
                <a:lnTo>
                  <a:pt x="206527" y="327685"/>
                </a:lnTo>
                <a:lnTo>
                  <a:pt x="207479" y="327685"/>
                </a:lnTo>
                <a:lnTo>
                  <a:pt x="207479" y="325526"/>
                </a:lnTo>
                <a:lnTo>
                  <a:pt x="207594" y="324764"/>
                </a:lnTo>
                <a:lnTo>
                  <a:pt x="207683" y="324256"/>
                </a:lnTo>
                <a:lnTo>
                  <a:pt x="207784" y="323748"/>
                </a:lnTo>
                <a:lnTo>
                  <a:pt x="207899" y="323113"/>
                </a:lnTo>
                <a:lnTo>
                  <a:pt x="207962" y="322732"/>
                </a:lnTo>
                <a:lnTo>
                  <a:pt x="208254" y="322351"/>
                </a:lnTo>
                <a:lnTo>
                  <a:pt x="208686" y="322097"/>
                </a:lnTo>
                <a:lnTo>
                  <a:pt x="209689" y="321335"/>
                </a:lnTo>
                <a:lnTo>
                  <a:pt x="209943" y="321081"/>
                </a:lnTo>
                <a:lnTo>
                  <a:pt x="210273" y="320827"/>
                </a:lnTo>
                <a:lnTo>
                  <a:pt x="210273" y="318262"/>
                </a:lnTo>
                <a:lnTo>
                  <a:pt x="210019" y="318414"/>
                </a:lnTo>
                <a:lnTo>
                  <a:pt x="205270" y="321843"/>
                </a:lnTo>
                <a:lnTo>
                  <a:pt x="204876" y="322097"/>
                </a:lnTo>
                <a:lnTo>
                  <a:pt x="203352" y="323494"/>
                </a:lnTo>
                <a:lnTo>
                  <a:pt x="202768" y="323875"/>
                </a:lnTo>
                <a:lnTo>
                  <a:pt x="202768" y="328701"/>
                </a:lnTo>
                <a:lnTo>
                  <a:pt x="201714" y="330352"/>
                </a:lnTo>
                <a:lnTo>
                  <a:pt x="201180" y="330403"/>
                </a:lnTo>
                <a:lnTo>
                  <a:pt x="201180" y="332765"/>
                </a:lnTo>
                <a:lnTo>
                  <a:pt x="200952" y="332765"/>
                </a:lnTo>
                <a:lnTo>
                  <a:pt x="200825" y="333654"/>
                </a:lnTo>
                <a:lnTo>
                  <a:pt x="200558" y="333527"/>
                </a:lnTo>
                <a:lnTo>
                  <a:pt x="200291" y="333527"/>
                </a:lnTo>
                <a:lnTo>
                  <a:pt x="200304" y="333908"/>
                </a:lnTo>
                <a:lnTo>
                  <a:pt x="198996" y="334924"/>
                </a:lnTo>
                <a:lnTo>
                  <a:pt x="198285" y="335178"/>
                </a:lnTo>
                <a:lnTo>
                  <a:pt x="198513" y="335178"/>
                </a:lnTo>
                <a:lnTo>
                  <a:pt x="198374" y="335305"/>
                </a:lnTo>
                <a:lnTo>
                  <a:pt x="198094" y="335305"/>
                </a:lnTo>
                <a:lnTo>
                  <a:pt x="197700" y="335559"/>
                </a:lnTo>
                <a:lnTo>
                  <a:pt x="197599" y="335813"/>
                </a:lnTo>
                <a:lnTo>
                  <a:pt x="195084" y="337210"/>
                </a:lnTo>
                <a:lnTo>
                  <a:pt x="194932" y="337083"/>
                </a:lnTo>
                <a:lnTo>
                  <a:pt x="194081" y="336956"/>
                </a:lnTo>
                <a:lnTo>
                  <a:pt x="193319" y="337337"/>
                </a:lnTo>
                <a:lnTo>
                  <a:pt x="192354" y="338099"/>
                </a:lnTo>
                <a:lnTo>
                  <a:pt x="192163" y="338099"/>
                </a:lnTo>
                <a:lnTo>
                  <a:pt x="190703" y="337464"/>
                </a:lnTo>
                <a:lnTo>
                  <a:pt x="190042" y="337591"/>
                </a:lnTo>
                <a:lnTo>
                  <a:pt x="189166" y="337591"/>
                </a:lnTo>
                <a:lnTo>
                  <a:pt x="188810" y="337972"/>
                </a:lnTo>
                <a:lnTo>
                  <a:pt x="188696" y="338099"/>
                </a:lnTo>
                <a:lnTo>
                  <a:pt x="188569" y="338226"/>
                </a:lnTo>
                <a:lnTo>
                  <a:pt x="188531" y="338353"/>
                </a:lnTo>
                <a:lnTo>
                  <a:pt x="188429" y="338607"/>
                </a:lnTo>
                <a:lnTo>
                  <a:pt x="188785" y="338607"/>
                </a:lnTo>
                <a:lnTo>
                  <a:pt x="188734" y="338734"/>
                </a:lnTo>
                <a:lnTo>
                  <a:pt x="188391" y="338734"/>
                </a:lnTo>
                <a:lnTo>
                  <a:pt x="188290" y="338988"/>
                </a:lnTo>
                <a:lnTo>
                  <a:pt x="188201" y="339242"/>
                </a:lnTo>
                <a:lnTo>
                  <a:pt x="186651" y="339496"/>
                </a:lnTo>
                <a:lnTo>
                  <a:pt x="183464" y="339623"/>
                </a:lnTo>
                <a:lnTo>
                  <a:pt x="188417" y="339623"/>
                </a:lnTo>
                <a:lnTo>
                  <a:pt x="188379" y="339750"/>
                </a:lnTo>
                <a:lnTo>
                  <a:pt x="183375" y="339750"/>
                </a:lnTo>
                <a:lnTo>
                  <a:pt x="183362" y="339623"/>
                </a:lnTo>
                <a:lnTo>
                  <a:pt x="183362" y="339242"/>
                </a:lnTo>
                <a:lnTo>
                  <a:pt x="183299" y="338988"/>
                </a:lnTo>
                <a:lnTo>
                  <a:pt x="183172" y="338734"/>
                </a:lnTo>
                <a:lnTo>
                  <a:pt x="183007" y="338734"/>
                </a:lnTo>
                <a:lnTo>
                  <a:pt x="182994" y="338607"/>
                </a:lnTo>
                <a:lnTo>
                  <a:pt x="182994" y="338099"/>
                </a:lnTo>
                <a:lnTo>
                  <a:pt x="182956" y="337820"/>
                </a:lnTo>
                <a:lnTo>
                  <a:pt x="184873" y="337820"/>
                </a:lnTo>
                <a:lnTo>
                  <a:pt x="184886" y="337388"/>
                </a:lnTo>
                <a:lnTo>
                  <a:pt x="185102" y="337337"/>
                </a:lnTo>
                <a:lnTo>
                  <a:pt x="186664" y="336956"/>
                </a:lnTo>
                <a:lnTo>
                  <a:pt x="187134" y="336778"/>
                </a:lnTo>
                <a:lnTo>
                  <a:pt x="186397" y="337820"/>
                </a:lnTo>
                <a:lnTo>
                  <a:pt x="187858" y="336550"/>
                </a:lnTo>
                <a:lnTo>
                  <a:pt x="190728" y="336550"/>
                </a:lnTo>
                <a:lnTo>
                  <a:pt x="190893" y="335318"/>
                </a:lnTo>
                <a:lnTo>
                  <a:pt x="191414" y="335280"/>
                </a:lnTo>
                <a:lnTo>
                  <a:pt x="192938" y="335280"/>
                </a:lnTo>
                <a:lnTo>
                  <a:pt x="194195" y="333451"/>
                </a:lnTo>
                <a:lnTo>
                  <a:pt x="194957" y="333019"/>
                </a:lnTo>
                <a:lnTo>
                  <a:pt x="195491" y="333019"/>
                </a:lnTo>
                <a:lnTo>
                  <a:pt x="195808" y="333146"/>
                </a:lnTo>
                <a:lnTo>
                  <a:pt x="195973" y="333146"/>
                </a:lnTo>
                <a:lnTo>
                  <a:pt x="196024" y="333019"/>
                </a:lnTo>
                <a:lnTo>
                  <a:pt x="196443" y="331876"/>
                </a:lnTo>
                <a:lnTo>
                  <a:pt x="197345" y="330987"/>
                </a:lnTo>
                <a:lnTo>
                  <a:pt x="198843" y="329844"/>
                </a:lnTo>
                <a:lnTo>
                  <a:pt x="198996" y="329844"/>
                </a:lnTo>
                <a:lnTo>
                  <a:pt x="198932" y="330352"/>
                </a:lnTo>
                <a:lnTo>
                  <a:pt x="198818" y="331368"/>
                </a:lnTo>
                <a:lnTo>
                  <a:pt x="198018" y="332511"/>
                </a:lnTo>
                <a:lnTo>
                  <a:pt x="197954" y="333019"/>
                </a:lnTo>
                <a:lnTo>
                  <a:pt x="197840" y="333908"/>
                </a:lnTo>
                <a:lnTo>
                  <a:pt x="198501" y="334289"/>
                </a:lnTo>
                <a:lnTo>
                  <a:pt x="198945" y="334162"/>
                </a:lnTo>
                <a:lnTo>
                  <a:pt x="199453" y="333146"/>
                </a:lnTo>
                <a:lnTo>
                  <a:pt x="199517" y="333019"/>
                </a:lnTo>
                <a:lnTo>
                  <a:pt x="199631" y="332765"/>
                </a:lnTo>
                <a:lnTo>
                  <a:pt x="199758" y="332511"/>
                </a:lnTo>
                <a:lnTo>
                  <a:pt x="199313" y="332511"/>
                </a:lnTo>
                <a:lnTo>
                  <a:pt x="200329" y="332257"/>
                </a:lnTo>
                <a:lnTo>
                  <a:pt x="201180" y="332765"/>
                </a:lnTo>
                <a:lnTo>
                  <a:pt x="201180" y="330403"/>
                </a:lnTo>
                <a:lnTo>
                  <a:pt x="200266" y="330479"/>
                </a:lnTo>
                <a:lnTo>
                  <a:pt x="200279" y="329844"/>
                </a:lnTo>
                <a:lnTo>
                  <a:pt x="200304" y="328701"/>
                </a:lnTo>
                <a:lnTo>
                  <a:pt x="201015" y="328193"/>
                </a:lnTo>
                <a:lnTo>
                  <a:pt x="201460" y="327812"/>
                </a:lnTo>
                <a:lnTo>
                  <a:pt x="201853" y="327431"/>
                </a:lnTo>
                <a:lnTo>
                  <a:pt x="202603" y="326923"/>
                </a:lnTo>
                <a:lnTo>
                  <a:pt x="202742" y="326923"/>
                </a:lnTo>
                <a:lnTo>
                  <a:pt x="202768" y="328701"/>
                </a:lnTo>
                <a:lnTo>
                  <a:pt x="202768" y="323875"/>
                </a:lnTo>
                <a:lnTo>
                  <a:pt x="201612" y="324764"/>
                </a:lnTo>
                <a:lnTo>
                  <a:pt x="201041" y="325145"/>
                </a:lnTo>
                <a:lnTo>
                  <a:pt x="199263" y="326669"/>
                </a:lnTo>
                <a:lnTo>
                  <a:pt x="198907" y="326961"/>
                </a:lnTo>
                <a:lnTo>
                  <a:pt x="199999" y="325120"/>
                </a:lnTo>
                <a:lnTo>
                  <a:pt x="200672" y="323850"/>
                </a:lnTo>
                <a:lnTo>
                  <a:pt x="201180" y="322580"/>
                </a:lnTo>
                <a:lnTo>
                  <a:pt x="201358" y="322580"/>
                </a:lnTo>
                <a:lnTo>
                  <a:pt x="202552" y="320040"/>
                </a:lnTo>
                <a:lnTo>
                  <a:pt x="203301" y="318770"/>
                </a:lnTo>
                <a:lnTo>
                  <a:pt x="204165" y="317500"/>
                </a:lnTo>
                <a:lnTo>
                  <a:pt x="206654" y="313690"/>
                </a:lnTo>
                <a:lnTo>
                  <a:pt x="213410" y="303530"/>
                </a:lnTo>
                <a:lnTo>
                  <a:pt x="215036" y="299720"/>
                </a:lnTo>
                <a:lnTo>
                  <a:pt x="218719" y="294640"/>
                </a:lnTo>
                <a:lnTo>
                  <a:pt x="220764" y="292100"/>
                </a:lnTo>
                <a:lnTo>
                  <a:pt x="222745" y="289560"/>
                </a:lnTo>
                <a:lnTo>
                  <a:pt x="225577" y="285750"/>
                </a:lnTo>
                <a:lnTo>
                  <a:pt x="228460" y="281940"/>
                </a:lnTo>
                <a:lnTo>
                  <a:pt x="233934" y="275590"/>
                </a:lnTo>
                <a:lnTo>
                  <a:pt x="239839" y="271780"/>
                </a:lnTo>
                <a:lnTo>
                  <a:pt x="243586" y="270510"/>
                </a:lnTo>
                <a:lnTo>
                  <a:pt x="245643" y="269240"/>
                </a:lnTo>
                <a:lnTo>
                  <a:pt x="251460" y="267970"/>
                </a:lnTo>
                <a:lnTo>
                  <a:pt x="255257" y="266700"/>
                </a:lnTo>
                <a:lnTo>
                  <a:pt x="260515" y="264160"/>
                </a:lnTo>
                <a:lnTo>
                  <a:pt x="261975" y="262890"/>
                </a:lnTo>
                <a:lnTo>
                  <a:pt x="267195" y="260350"/>
                </a:lnTo>
                <a:lnTo>
                  <a:pt x="294538" y="229870"/>
                </a:lnTo>
                <a:lnTo>
                  <a:pt x="295414" y="227330"/>
                </a:lnTo>
                <a:lnTo>
                  <a:pt x="296849" y="223520"/>
                </a:lnTo>
                <a:lnTo>
                  <a:pt x="296367" y="222250"/>
                </a:lnTo>
                <a:lnTo>
                  <a:pt x="292811" y="223520"/>
                </a:lnTo>
                <a:lnTo>
                  <a:pt x="290499" y="222250"/>
                </a:lnTo>
                <a:lnTo>
                  <a:pt x="289217" y="222250"/>
                </a:lnTo>
                <a:lnTo>
                  <a:pt x="289217" y="228600"/>
                </a:lnTo>
                <a:lnTo>
                  <a:pt x="288137" y="231140"/>
                </a:lnTo>
                <a:lnTo>
                  <a:pt x="287439" y="232410"/>
                </a:lnTo>
                <a:lnTo>
                  <a:pt x="285407" y="236220"/>
                </a:lnTo>
                <a:lnTo>
                  <a:pt x="284086" y="237490"/>
                </a:lnTo>
                <a:lnTo>
                  <a:pt x="282816" y="240030"/>
                </a:lnTo>
                <a:lnTo>
                  <a:pt x="281127" y="242570"/>
                </a:lnTo>
                <a:lnTo>
                  <a:pt x="278993" y="243840"/>
                </a:lnTo>
                <a:lnTo>
                  <a:pt x="276809" y="246380"/>
                </a:lnTo>
                <a:lnTo>
                  <a:pt x="275666" y="246380"/>
                </a:lnTo>
                <a:lnTo>
                  <a:pt x="274688" y="247650"/>
                </a:lnTo>
                <a:lnTo>
                  <a:pt x="272249" y="250190"/>
                </a:lnTo>
                <a:lnTo>
                  <a:pt x="270916" y="251460"/>
                </a:lnTo>
                <a:lnTo>
                  <a:pt x="266458" y="254000"/>
                </a:lnTo>
                <a:lnTo>
                  <a:pt x="263448" y="256540"/>
                </a:lnTo>
                <a:lnTo>
                  <a:pt x="258152" y="259080"/>
                </a:lnTo>
                <a:lnTo>
                  <a:pt x="256349" y="260350"/>
                </a:lnTo>
                <a:lnTo>
                  <a:pt x="254457" y="260350"/>
                </a:lnTo>
                <a:lnTo>
                  <a:pt x="251104" y="262890"/>
                </a:lnTo>
                <a:lnTo>
                  <a:pt x="247688" y="264160"/>
                </a:lnTo>
                <a:lnTo>
                  <a:pt x="242125" y="266700"/>
                </a:lnTo>
                <a:lnTo>
                  <a:pt x="239750" y="266700"/>
                </a:lnTo>
                <a:lnTo>
                  <a:pt x="236613" y="267970"/>
                </a:lnTo>
                <a:lnTo>
                  <a:pt x="234683" y="267970"/>
                </a:lnTo>
                <a:lnTo>
                  <a:pt x="234899" y="266700"/>
                </a:lnTo>
                <a:lnTo>
                  <a:pt x="235051" y="266700"/>
                </a:lnTo>
                <a:lnTo>
                  <a:pt x="237363" y="259080"/>
                </a:lnTo>
                <a:lnTo>
                  <a:pt x="239001" y="252730"/>
                </a:lnTo>
                <a:lnTo>
                  <a:pt x="240004" y="251460"/>
                </a:lnTo>
                <a:lnTo>
                  <a:pt x="245491" y="246380"/>
                </a:lnTo>
                <a:lnTo>
                  <a:pt x="246583" y="245110"/>
                </a:lnTo>
                <a:lnTo>
                  <a:pt x="249885" y="241300"/>
                </a:lnTo>
                <a:lnTo>
                  <a:pt x="256755" y="237490"/>
                </a:lnTo>
                <a:lnTo>
                  <a:pt x="259778" y="236220"/>
                </a:lnTo>
                <a:lnTo>
                  <a:pt x="256565" y="236220"/>
                </a:lnTo>
                <a:lnTo>
                  <a:pt x="251929" y="238760"/>
                </a:lnTo>
                <a:lnTo>
                  <a:pt x="243128" y="242570"/>
                </a:lnTo>
                <a:lnTo>
                  <a:pt x="241642" y="243840"/>
                </a:lnTo>
                <a:lnTo>
                  <a:pt x="240004" y="245110"/>
                </a:lnTo>
                <a:lnTo>
                  <a:pt x="240017" y="236220"/>
                </a:lnTo>
                <a:lnTo>
                  <a:pt x="241071" y="234950"/>
                </a:lnTo>
                <a:lnTo>
                  <a:pt x="242760" y="233680"/>
                </a:lnTo>
                <a:lnTo>
                  <a:pt x="244703" y="232410"/>
                </a:lnTo>
                <a:lnTo>
                  <a:pt x="248488" y="231140"/>
                </a:lnTo>
                <a:lnTo>
                  <a:pt x="250050" y="229870"/>
                </a:lnTo>
                <a:lnTo>
                  <a:pt x="254317" y="228600"/>
                </a:lnTo>
                <a:lnTo>
                  <a:pt x="256921" y="227330"/>
                </a:lnTo>
                <a:lnTo>
                  <a:pt x="264909" y="224790"/>
                </a:lnTo>
                <a:lnTo>
                  <a:pt x="270344" y="226060"/>
                </a:lnTo>
                <a:lnTo>
                  <a:pt x="279501" y="226060"/>
                </a:lnTo>
                <a:lnTo>
                  <a:pt x="283121" y="227330"/>
                </a:lnTo>
                <a:lnTo>
                  <a:pt x="287655" y="227330"/>
                </a:lnTo>
                <a:lnTo>
                  <a:pt x="288099" y="228600"/>
                </a:lnTo>
                <a:lnTo>
                  <a:pt x="289217" y="228600"/>
                </a:lnTo>
                <a:lnTo>
                  <a:pt x="289217" y="222250"/>
                </a:lnTo>
                <a:lnTo>
                  <a:pt x="288328" y="222250"/>
                </a:lnTo>
                <a:lnTo>
                  <a:pt x="289318" y="220980"/>
                </a:lnTo>
                <a:lnTo>
                  <a:pt x="290309" y="219710"/>
                </a:lnTo>
                <a:lnTo>
                  <a:pt x="292315" y="218440"/>
                </a:lnTo>
                <a:lnTo>
                  <a:pt x="299618" y="213360"/>
                </a:lnTo>
                <a:lnTo>
                  <a:pt x="304368" y="209550"/>
                </a:lnTo>
                <a:lnTo>
                  <a:pt x="306451" y="207010"/>
                </a:lnTo>
                <a:lnTo>
                  <a:pt x="308419" y="205740"/>
                </a:lnTo>
                <a:lnTo>
                  <a:pt x="310197" y="203200"/>
                </a:lnTo>
                <a:lnTo>
                  <a:pt x="311759" y="201930"/>
                </a:lnTo>
                <a:lnTo>
                  <a:pt x="316445" y="195580"/>
                </a:lnTo>
                <a:lnTo>
                  <a:pt x="318566" y="191770"/>
                </a:lnTo>
                <a:lnTo>
                  <a:pt x="320192" y="187960"/>
                </a:lnTo>
                <a:lnTo>
                  <a:pt x="320738" y="186690"/>
                </a:lnTo>
                <a:lnTo>
                  <a:pt x="321513" y="185420"/>
                </a:lnTo>
                <a:lnTo>
                  <a:pt x="322160" y="184150"/>
                </a:lnTo>
                <a:lnTo>
                  <a:pt x="322618" y="182880"/>
                </a:lnTo>
                <a:lnTo>
                  <a:pt x="323088" y="181610"/>
                </a:lnTo>
                <a:lnTo>
                  <a:pt x="321348" y="181610"/>
                </a:lnTo>
                <a:lnTo>
                  <a:pt x="319887" y="182880"/>
                </a:lnTo>
                <a:lnTo>
                  <a:pt x="318096" y="181610"/>
                </a:lnTo>
                <a:lnTo>
                  <a:pt x="320382" y="180340"/>
                </a:lnTo>
                <a:lnTo>
                  <a:pt x="324142" y="175260"/>
                </a:lnTo>
                <a:lnTo>
                  <a:pt x="326694" y="172720"/>
                </a:lnTo>
                <a:lnTo>
                  <a:pt x="331558" y="165100"/>
                </a:lnTo>
                <a:lnTo>
                  <a:pt x="334391" y="161290"/>
                </a:lnTo>
                <a:lnTo>
                  <a:pt x="338988" y="152400"/>
                </a:lnTo>
                <a:lnTo>
                  <a:pt x="340906" y="148590"/>
                </a:lnTo>
                <a:lnTo>
                  <a:pt x="340931" y="147320"/>
                </a:lnTo>
                <a:lnTo>
                  <a:pt x="341033" y="14224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5160217" y="603754"/>
            <a:ext cx="426084" cy="143510"/>
            <a:chOff x="5160217" y="603754"/>
            <a:chExt cx="426084" cy="143510"/>
          </a:xfrm>
        </p:grpSpPr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0217" y="603754"/>
              <a:ext cx="299608" cy="14314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82969" y="612146"/>
              <a:ext cx="102806" cy="134747"/>
            </a:xfrm>
            <a:prstGeom prst="rect">
              <a:avLst/>
            </a:prstGeom>
          </p:spPr>
        </p:pic>
      </p:grpSp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61934" y="603754"/>
            <a:ext cx="1442523" cy="145401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5049199" y="550527"/>
            <a:ext cx="8255" cy="287655"/>
          </a:xfrm>
          <a:custGeom>
            <a:avLst/>
            <a:gdLst/>
            <a:ahLst/>
            <a:cxnLst/>
            <a:rect l="l" t="t" r="r" b="b"/>
            <a:pathLst>
              <a:path w="8254" h="287655">
                <a:moveTo>
                  <a:pt x="5943" y="0"/>
                </a:moveTo>
                <a:lnTo>
                  <a:pt x="3822" y="0"/>
                </a:lnTo>
                <a:lnTo>
                  <a:pt x="1701" y="0"/>
                </a:lnTo>
                <a:lnTo>
                  <a:pt x="0" y="1701"/>
                </a:lnTo>
                <a:lnTo>
                  <a:pt x="0" y="285483"/>
                </a:lnTo>
                <a:lnTo>
                  <a:pt x="1701" y="287185"/>
                </a:lnTo>
                <a:lnTo>
                  <a:pt x="5943" y="287185"/>
                </a:lnTo>
                <a:lnTo>
                  <a:pt x="7645" y="285483"/>
                </a:lnTo>
                <a:lnTo>
                  <a:pt x="7645" y="1701"/>
                </a:lnTo>
                <a:lnTo>
                  <a:pt x="59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5215826" y="10151998"/>
            <a:ext cx="342900" cy="155575"/>
            <a:chOff x="5215826" y="10151998"/>
            <a:chExt cx="342900" cy="155575"/>
          </a:xfrm>
        </p:grpSpPr>
        <p:sp>
          <p:nvSpPr>
            <p:cNvPr id="32" name="object 32"/>
            <p:cNvSpPr/>
            <p:nvPr/>
          </p:nvSpPr>
          <p:spPr>
            <a:xfrm>
              <a:off x="5215826" y="10151998"/>
              <a:ext cx="155575" cy="155575"/>
            </a:xfrm>
            <a:custGeom>
              <a:avLst/>
              <a:gdLst/>
              <a:ahLst/>
              <a:cxnLst/>
              <a:rect l="l" t="t" r="r" b="b"/>
              <a:pathLst>
                <a:path w="155575" h="155575">
                  <a:moveTo>
                    <a:pt x="155473" y="0"/>
                  </a:moveTo>
                  <a:lnTo>
                    <a:pt x="0" y="0"/>
                  </a:lnTo>
                  <a:lnTo>
                    <a:pt x="0" y="155473"/>
                  </a:lnTo>
                  <a:lnTo>
                    <a:pt x="155473" y="155473"/>
                  </a:lnTo>
                  <a:lnTo>
                    <a:pt x="155473" y="0"/>
                  </a:lnTo>
                  <a:close/>
                </a:path>
              </a:pathLst>
            </a:custGeom>
            <a:solidFill>
              <a:srgbClr val="424C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82311" y="10169338"/>
              <a:ext cx="58419" cy="123825"/>
            </a:xfrm>
            <a:custGeom>
              <a:avLst/>
              <a:gdLst/>
              <a:ahLst/>
              <a:cxnLst/>
              <a:rect l="l" t="t" r="r" b="b"/>
              <a:pathLst>
                <a:path w="58420" h="123825">
                  <a:moveTo>
                    <a:pt x="57200" y="0"/>
                  </a:moveTo>
                  <a:lnTo>
                    <a:pt x="26517" y="762"/>
                  </a:lnTo>
                  <a:lnTo>
                    <a:pt x="14668" y="11823"/>
                  </a:lnTo>
                  <a:lnTo>
                    <a:pt x="13690" y="20294"/>
                  </a:lnTo>
                  <a:lnTo>
                    <a:pt x="13195" y="40335"/>
                  </a:lnTo>
                  <a:lnTo>
                    <a:pt x="0" y="40830"/>
                  </a:lnTo>
                  <a:lnTo>
                    <a:pt x="482" y="61849"/>
                  </a:lnTo>
                  <a:lnTo>
                    <a:pt x="12712" y="62090"/>
                  </a:lnTo>
                  <a:lnTo>
                    <a:pt x="13195" y="123456"/>
                  </a:lnTo>
                  <a:lnTo>
                    <a:pt x="38620" y="123456"/>
                  </a:lnTo>
                  <a:lnTo>
                    <a:pt x="38620" y="62344"/>
                  </a:lnTo>
                  <a:lnTo>
                    <a:pt x="55003" y="62090"/>
                  </a:lnTo>
                  <a:lnTo>
                    <a:pt x="57937" y="40576"/>
                  </a:lnTo>
                  <a:lnTo>
                    <a:pt x="38633" y="40411"/>
                  </a:lnTo>
                  <a:lnTo>
                    <a:pt x="38100" y="36207"/>
                  </a:lnTo>
                  <a:lnTo>
                    <a:pt x="38785" y="25171"/>
                  </a:lnTo>
                  <a:lnTo>
                    <a:pt x="41351" y="22453"/>
                  </a:lnTo>
                  <a:lnTo>
                    <a:pt x="57200" y="21513"/>
                  </a:lnTo>
                  <a:lnTo>
                    <a:pt x="57200" y="0"/>
                  </a:lnTo>
                  <a:close/>
                </a:path>
              </a:pathLst>
            </a:custGeom>
            <a:solidFill>
              <a:srgbClr val="F8F5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02846" y="10151998"/>
              <a:ext cx="155473" cy="155473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413299" y="7713598"/>
            <a:ext cx="136779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1000" spc="140" dirty="0">
                <a:solidFill>
                  <a:srgbClr val="C2965E"/>
                </a:solidFill>
                <a:latin typeface="Benne"/>
                <a:cs typeface="Benne"/>
              </a:rPr>
              <a:t>MAINS</a:t>
            </a:r>
            <a:r>
              <a:rPr sz="1000" spc="114" dirty="0">
                <a:solidFill>
                  <a:srgbClr val="C2965E"/>
                </a:solidFill>
                <a:latin typeface="Benne"/>
                <a:cs typeface="Benne"/>
              </a:rPr>
              <a:t> </a:t>
            </a:r>
            <a:endParaRPr sz="1000" dirty="0">
              <a:latin typeface="Benne"/>
              <a:cs typeface="Benne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318337" y="8108618"/>
            <a:ext cx="19685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30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318337" y="8574098"/>
            <a:ext cx="19685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28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314788" y="8903719"/>
            <a:ext cx="19685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22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13299" y="7971457"/>
            <a:ext cx="2237146" cy="1413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C</a:t>
            </a: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reedy Carver Duck Breast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>
              <a:lnSpc>
                <a:spcPct val="100000"/>
              </a:lnSpc>
            </a:pP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Confit Leg Doughnut, Apricot, Chicory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lang="en-GB"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John Dory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 marR="442595">
              <a:lnSpc>
                <a:spcPct val="100000"/>
              </a:lnSpc>
            </a:pP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Haricot Beans, Fish Cream, Courgette, Basil &amp; Mint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lang="en-GB"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Girolle Mushroom Ragu	</a:t>
            </a:r>
            <a:endParaRPr sz="900" dirty="0">
              <a:latin typeface="Adobe Caslon Pro Semibold"/>
              <a:cs typeface="Adobe Caslon Pro Semibold"/>
            </a:endParaRPr>
          </a:p>
          <a:p>
            <a:pPr marL="12700" marR="441959">
              <a:lnSpc>
                <a:spcPct val="100000"/>
              </a:lnSpc>
            </a:pP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Polenta Mash, BBQ Mushroom</a:t>
            </a:r>
            <a:r>
              <a:rPr lang="en-GB" sz="900" i="1" spc="-40" dirty="0">
                <a:solidFill>
                  <a:srgbClr val="231F20"/>
                </a:solidFill>
                <a:latin typeface="Adobe Caslon Pro"/>
                <a:cs typeface="Adobe Caslon Pro"/>
              </a:rPr>
              <a:t>	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lang="en-GB"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                                          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14732" y="5126734"/>
            <a:ext cx="6689725" cy="1030533"/>
          </a:xfrm>
          <a:custGeom>
            <a:avLst/>
            <a:gdLst/>
            <a:ahLst/>
            <a:cxnLst/>
            <a:rect l="l" t="t" r="r" b="b"/>
            <a:pathLst>
              <a:path w="6689725" h="1418589">
                <a:moveTo>
                  <a:pt x="36004" y="0"/>
                </a:moveTo>
                <a:lnTo>
                  <a:pt x="21988" y="2828"/>
                </a:lnTo>
                <a:lnTo>
                  <a:pt x="10544" y="10542"/>
                </a:lnTo>
                <a:lnTo>
                  <a:pt x="2828" y="21983"/>
                </a:lnTo>
                <a:lnTo>
                  <a:pt x="0" y="35991"/>
                </a:lnTo>
                <a:lnTo>
                  <a:pt x="0" y="1382560"/>
                </a:lnTo>
                <a:lnTo>
                  <a:pt x="2828" y="1396568"/>
                </a:lnTo>
                <a:lnTo>
                  <a:pt x="10544" y="1408009"/>
                </a:lnTo>
                <a:lnTo>
                  <a:pt x="21988" y="1415723"/>
                </a:lnTo>
                <a:lnTo>
                  <a:pt x="36004" y="1418551"/>
                </a:lnTo>
                <a:lnTo>
                  <a:pt x="6653136" y="1418551"/>
                </a:lnTo>
                <a:lnTo>
                  <a:pt x="6667144" y="1415723"/>
                </a:lnTo>
                <a:lnTo>
                  <a:pt x="6678585" y="1408009"/>
                </a:lnTo>
                <a:lnTo>
                  <a:pt x="6686299" y="1396568"/>
                </a:lnTo>
                <a:lnTo>
                  <a:pt x="6689128" y="1382560"/>
                </a:lnTo>
                <a:lnTo>
                  <a:pt x="6689128" y="35991"/>
                </a:lnTo>
                <a:lnTo>
                  <a:pt x="6686299" y="21983"/>
                </a:lnTo>
                <a:lnTo>
                  <a:pt x="6678585" y="10542"/>
                </a:lnTo>
                <a:lnTo>
                  <a:pt x="6667144" y="2828"/>
                </a:lnTo>
                <a:lnTo>
                  <a:pt x="6653136" y="0"/>
                </a:lnTo>
                <a:lnTo>
                  <a:pt x="36004" y="0"/>
                </a:lnTo>
                <a:close/>
              </a:path>
            </a:pathLst>
          </a:custGeom>
          <a:ln w="6349">
            <a:solidFill>
              <a:srgbClr val="C296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65656" y="5171571"/>
            <a:ext cx="1898014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160" dirty="0">
                <a:solidFill>
                  <a:srgbClr val="C2965E"/>
                </a:solidFill>
                <a:latin typeface="Benne"/>
                <a:cs typeface="Benne"/>
              </a:rPr>
              <a:t>WHEATSHEAF</a:t>
            </a:r>
            <a:r>
              <a:rPr sz="1000" spc="415" dirty="0">
                <a:solidFill>
                  <a:srgbClr val="C2965E"/>
                </a:solidFill>
                <a:latin typeface="Benne"/>
                <a:cs typeface="Benne"/>
              </a:rPr>
              <a:t> </a:t>
            </a:r>
            <a:r>
              <a:rPr sz="1000" spc="155" dirty="0">
                <a:solidFill>
                  <a:srgbClr val="C2965E"/>
                </a:solidFill>
                <a:latin typeface="Benne"/>
                <a:cs typeface="Benne"/>
              </a:rPr>
              <a:t>CLASSICS </a:t>
            </a:r>
            <a:endParaRPr sz="1000" dirty="0">
              <a:latin typeface="Benne"/>
              <a:cs typeface="Benne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75436" y="5334907"/>
            <a:ext cx="6178569" cy="9853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9400"/>
              </a:lnSpc>
              <a:spcBef>
                <a:spcPts val="100"/>
              </a:spcBef>
            </a:pP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45</a:t>
            </a:r>
            <a:r>
              <a:rPr sz="900" b="1" spc="-2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Day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Dry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Aged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Beef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Burger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-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Cheese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&amp;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Bacon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6oz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Patt</a:t>
            </a: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y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,</a:t>
            </a:r>
            <a:r>
              <a:rPr sz="900" i="1" spc="-3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Burger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Sauce,</a:t>
            </a:r>
            <a:r>
              <a:rPr sz="900" i="1" spc="-4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Pickles,</a:t>
            </a:r>
            <a:r>
              <a:rPr sz="900" i="1" spc="-3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Onion,</a:t>
            </a:r>
            <a:r>
              <a:rPr sz="900" i="1" spc="-7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Tomato,</a:t>
            </a:r>
            <a:r>
              <a:rPr sz="900" i="1" spc="-3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Fries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&amp;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Slaw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           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Buttermilk</a:t>
            </a:r>
            <a:r>
              <a:rPr sz="900" b="1" spc="-1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Fried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Chicken</a:t>
            </a:r>
            <a:r>
              <a:rPr sz="900" b="1" spc="-1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Burger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-</a:t>
            </a:r>
            <a:r>
              <a:rPr sz="900" b="1" spc="-2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American</a:t>
            </a:r>
            <a:r>
              <a:rPr sz="900" i="1" spc="-1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Cheese,</a:t>
            </a:r>
            <a:r>
              <a:rPr sz="900" i="1" spc="-4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Bacon,</a:t>
            </a:r>
            <a:r>
              <a:rPr sz="900" i="1" spc="-4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Paprika</a:t>
            </a:r>
            <a:r>
              <a:rPr sz="900" i="1" spc="-1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Aioli,</a:t>
            </a:r>
            <a:r>
              <a:rPr sz="900" i="1" spc="-4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Lettuce,</a:t>
            </a:r>
            <a:r>
              <a:rPr sz="900" i="1" spc="-4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Pickled</a:t>
            </a:r>
            <a:r>
              <a:rPr sz="900" i="1" spc="-1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Onions,</a:t>
            </a:r>
            <a:r>
              <a:rPr sz="900" i="1" spc="-4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Sweet</a:t>
            </a:r>
            <a:r>
              <a:rPr sz="900" i="1" spc="-1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Chilli,</a:t>
            </a:r>
            <a:r>
              <a:rPr sz="900" i="1" spc="-4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Fries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&amp;</a:t>
            </a:r>
            <a:r>
              <a:rPr sz="900" i="1" spc="-1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Slaw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Ramsbury</a:t>
            </a:r>
            <a:r>
              <a:rPr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Beer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Battered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Haddock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-</a:t>
            </a:r>
            <a:r>
              <a:rPr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Chips,</a:t>
            </a:r>
            <a:r>
              <a:rPr sz="900" i="1" spc="-3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Mushy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Peas,</a:t>
            </a:r>
            <a:r>
              <a:rPr sz="900" i="1" spc="-3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Curry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Sauce,</a:t>
            </a:r>
            <a:r>
              <a:rPr sz="900" i="1" spc="-7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Tartare</a:t>
            </a:r>
            <a:r>
              <a:rPr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Sauce,</a:t>
            </a:r>
            <a:r>
              <a:rPr sz="900" i="1" spc="-3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Lemon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spcBef>
                <a:spcPts val="425"/>
              </a:spcBef>
            </a:pPr>
            <a:r>
              <a:rPr lang="en-GB"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Tiger Prawns On Toast </a:t>
            </a: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–</a:t>
            </a:r>
            <a:r>
              <a:rPr lang="en-GB" sz="900" b="1" spc="-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lang="en-GB" sz="900" i="1" spc="-5" dirty="0">
                <a:solidFill>
                  <a:srgbClr val="231F20"/>
                </a:solidFill>
                <a:latin typeface="Adobe Caslon Pro"/>
                <a:cs typeface="Adobe Caslon Pro Semibold"/>
              </a:rPr>
              <a:t>Chilli &amp; Garlic Butter, Fermented Tomato Sauce</a:t>
            </a:r>
            <a:endParaRPr lang="en-GB"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746129" y="5301094"/>
            <a:ext cx="203200" cy="98171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£20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£20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£20</a:t>
            </a:r>
            <a:endParaRPr sz="900" dirty="0">
              <a:latin typeface="Adobe Caslon Pro"/>
              <a:cs typeface="Adobe Caslon Pro"/>
            </a:endParaRPr>
          </a:p>
          <a:p>
            <a:pPr marL="18415">
              <a:lnSpc>
                <a:spcPct val="100000"/>
              </a:lnSpc>
              <a:spcBef>
                <a:spcPts val="425"/>
              </a:spcBef>
            </a:pPr>
            <a:r>
              <a:rPr lang="en-GB" sz="900" dirty="0">
                <a:latin typeface="Adobe Caslon Pro"/>
                <a:cs typeface="Adobe Caslon Pro"/>
              </a:rPr>
              <a:t>£23</a:t>
            </a:r>
            <a:endParaRPr sz="900" dirty="0"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endParaRPr sz="900" dirty="0">
              <a:latin typeface="Adobe Caslon Pro"/>
              <a:cs typeface="Adobe Caslon Pro"/>
            </a:endParaRPr>
          </a:p>
        </p:txBody>
      </p:sp>
      <p:graphicFrame>
        <p:nvGraphicFramePr>
          <p:cNvPr id="44" name="object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772559"/>
              </p:ext>
            </p:extLst>
          </p:nvPr>
        </p:nvGraphicFramePr>
        <p:xfrm>
          <a:off x="2692249" y="6281029"/>
          <a:ext cx="2427571" cy="27364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30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6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2085">
                <a:tc gridSpan="2">
                  <a:txBody>
                    <a:bodyPr/>
                    <a:lstStyle/>
                    <a:p>
                      <a:pPr marL="31750">
                        <a:lnSpc>
                          <a:spcPts val="900"/>
                        </a:lnSpc>
                      </a:pPr>
                      <a:r>
                        <a:rPr lang="en-GB" sz="1000" spc="140" dirty="0">
                          <a:solidFill>
                            <a:srgbClr val="C2965E"/>
                          </a:solidFill>
                          <a:latin typeface="Benne"/>
                          <a:cs typeface="Benne"/>
                        </a:rPr>
                        <a:t>STEAKS</a:t>
                      </a:r>
                    </a:p>
                    <a:p>
                      <a:pPr marL="31750">
                        <a:lnSpc>
                          <a:spcPts val="900"/>
                        </a:lnSpc>
                      </a:pPr>
                      <a:endParaRPr lang="en-GB" sz="1000" i="1" spc="140" dirty="0">
                        <a:solidFill>
                          <a:srgbClr val="C2965E"/>
                        </a:solidFill>
                        <a:latin typeface="Benne"/>
                        <a:cs typeface="Adobe Caslon Pro"/>
                      </a:endParaRPr>
                    </a:p>
                    <a:p>
                      <a:pPr marL="31750">
                        <a:lnSpc>
                          <a:spcPts val="900"/>
                        </a:lnSpc>
                      </a:pPr>
                      <a:endParaRPr lang="en-GB" sz="900" i="1" spc="-20" dirty="0">
                        <a:solidFill>
                          <a:srgbClr val="231F20"/>
                        </a:solidFill>
                        <a:latin typeface="Adobe Caslon Pro"/>
                        <a:cs typeface="Adobe Caslon Pro"/>
                      </a:endParaRPr>
                    </a:p>
                    <a:p>
                      <a:pPr marL="31750" marR="917575">
                        <a:lnSpc>
                          <a:spcPct val="100000"/>
                        </a:lnSpc>
                      </a:pPr>
                      <a:r>
                        <a:rPr lang="en-GB" sz="900" b="1" i="0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Sirloin 10oz                          </a:t>
                      </a:r>
                      <a:r>
                        <a:rPr lang="en-GB" sz="900" i="1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£28</a:t>
                      </a:r>
                    </a:p>
                    <a:p>
                      <a:pPr marL="31750" marR="917575">
                        <a:lnSpc>
                          <a:spcPct val="100000"/>
                        </a:lnSpc>
                      </a:pPr>
                      <a:r>
                        <a:rPr lang="en-GB" sz="900" b="1" i="0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Fillet 7oz                               </a:t>
                      </a:r>
                      <a:r>
                        <a:rPr lang="en-GB" sz="900" i="1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£35</a:t>
                      </a:r>
                    </a:p>
                    <a:p>
                      <a:pPr marL="31750" marR="917575">
                        <a:lnSpc>
                          <a:spcPct val="100000"/>
                        </a:lnSpc>
                      </a:pPr>
                      <a:r>
                        <a:rPr lang="en-GB" sz="900" b="1" i="0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Cote De </a:t>
                      </a:r>
                      <a:r>
                        <a:rPr lang="en-GB" sz="900" b="1" i="0" spc="-20" dirty="0" err="1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Bouef</a:t>
                      </a:r>
                      <a:r>
                        <a:rPr lang="en-GB" sz="900" b="1" i="0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                     </a:t>
                      </a:r>
                      <a:r>
                        <a:rPr lang="en-GB" sz="900" i="1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£70</a:t>
                      </a:r>
                    </a:p>
                    <a:p>
                      <a:pPr marL="31750" marR="917575">
                        <a:lnSpc>
                          <a:spcPct val="100000"/>
                        </a:lnSpc>
                      </a:pPr>
                      <a:r>
                        <a:rPr lang="en-GB" sz="900" b="0" i="1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All Served with Rocket, Roasted Tomato &amp; Garic Mushroom</a:t>
                      </a:r>
                    </a:p>
                    <a:p>
                      <a:pPr marL="31750" marR="917575">
                        <a:lnSpc>
                          <a:spcPct val="100000"/>
                        </a:lnSpc>
                      </a:pPr>
                      <a:endParaRPr lang="en-GB" sz="900" b="1" i="0" spc="-20" dirty="0">
                        <a:solidFill>
                          <a:srgbClr val="231F20"/>
                        </a:solidFill>
                        <a:latin typeface="Adobe Caslon Pro"/>
                        <a:cs typeface="Adobe Caslon Pro"/>
                      </a:endParaRPr>
                    </a:p>
                    <a:p>
                      <a:pPr marL="31750" marR="917575">
                        <a:lnSpc>
                          <a:spcPct val="100000"/>
                        </a:lnSpc>
                      </a:pPr>
                      <a:r>
                        <a:rPr lang="en-GB" sz="900" b="1" i="0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Sauces</a:t>
                      </a:r>
                    </a:p>
                    <a:p>
                      <a:pPr marL="31750" marR="917575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i="1" spc="-20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Classic Peppercorn / Beef Fat Bearnaise / Cowboy Butter                                      £3</a:t>
                      </a: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endParaRPr lang="en-GB" sz="900" dirty="0">
                        <a:latin typeface="Adobe Caslon Pro Semibold"/>
                        <a:cs typeface="Adobe Caslon Pro Semibold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9525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226">
                <a:tc>
                  <a:txBody>
                    <a:bodyPr/>
                    <a:lstStyle/>
                    <a:p>
                      <a:pPr marL="31750">
                        <a:lnSpc>
                          <a:spcPts val="780"/>
                        </a:lnSpc>
                      </a:pPr>
                      <a:endParaRPr lang="en-GB" sz="900" dirty="0">
                        <a:latin typeface="Adobe Caslon Pro"/>
                        <a:cs typeface="Adobe Caslon Pro"/>
                      </a:endParaRPr>
                    </a:p>
                  </a:txBody>
                  <a:tcPr marL="0" marR="0" marT="0" marB="0">
                    <a:lnR>
                      <a:noFill/>
                    </a:lnR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9525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394">
                <a:tc>
                  <a:txBody>
                    <a:bodyPr/>
                    <a:lstStyle/>
                    <a:p>
                      <a:pPr marL="31750">
                        <a:lnSpc>
                          <a:spcPts val="1050"/>
                        </a:lnSpc>
                      </a:pPr>
                      <a:r>
                        <a:rPr lang="en-GB" sz="900" i="1" dirty="0">
                          <a:solidFill>
                            <a:srgbClr val="231F20"/>
                          </a:solidFill>
                          <a:latin typeface="Adobe Caslon Pro"/>
                          <a:cs typeface="Adobe Caslon Pro"/>
                        </a:rPr>
                        <a:t> </a:t>
                      </a:r>
                      <a:endParaRPr lang="en-GB" sz="900" dirty="0">
                        <a:latin typeface="Adobe Caslon Pro"/>
                        <a:cs typeface="Adobe Caslon Pro"/>
                      </a:endParaRPr>
                    </a:p>
                  </a:txBody>
                  <a:tcPr marL="0" marR="0" marT="0" marB="0"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281305">
                        <a:lnSpc>
                          <a:spcPts val="1050"/>
                        </a:lnSpc>
                      </a:pPr>
                      <a:endParaRPr lang="en-GB" sz="900" dirty="0">
                        <a:latin typeface="Adobe Caslon Pro"/>
                        <a:cs typeface="Adobe Caslon Pro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9525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557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endParaRPr lang="en-GB" sz="900" dirty="0">
                        <a:latin typeface="Adobe Caslon Pro Semibold"/>
                        <a:cs typeface="Adobe Caslon Pro Semibold"/>
                      </a:endParaRPr>
                    </a:p>
                  </a:txBody>
                  <a:tcPr marL="0" marR="0" marT="13970" marB="0"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GB"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9525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31750" marR="917575">
                        <a:lnSpc>
                          <a:spcPct val="100000"/>
                        </a:lnSpc>
                      </a:pPr>
                      <a:endParaRPr lang="en-GB" sz="900" i="1" spc="-20" dirty="0">
                        <a:solidFill>
                          <a:srgbClr val="231F20"/>
                        </a:solidFill>
                        <a:latin typeface="Adobe Caslon Pro"/>
                        <a:cs typeface="Adobe Caslon Pro"/>
                      </a:endParaRPr>
                    </a:p>
                    <a:p>
                      <a:pPr marL="31750" marR="917575">
                        <a:lnSpc>
                          <a:spcPct val="100000"/>
                        </a:lnSpc>
                      </a:pPr>
                      <a:endParaRPr lang="en-GB" sz="900" b="1" i="0" dirty="0">
                        <a:latin typeface="Adobe Caslon Pro"/>
                        <a:cs typeface="Adobe Caslon Pro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9525">
                      <a:noFill/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5" name="object 45"/>
          <p:cNvSpPr/>
          <p:nvPr/>
        </p:nvSpPr>
        <p:spPr>
          <a:xfrm>
            <a:off x="5019170" y="6281029"/>
            <a:ext cx="2101215" cy="3098119"/>
          </a:xfrm>
          <a:custGeom>
            <a:avLst/>
            <a:gdLst/>
            <a:ahLst/>
            <a:cxnLst/>
            <a:rect l="l" t="t" r="r" b="b"/>
            <a:pathLst>
              <a:path w="2101215" h="2949575">
                <a:moveTo>
                  <a:pt x="36004" y="0"/>
                </a:moveTo>
                <a:lnTo>
                  <a:pt x="21988" y="2828"/>
                </a:lnTo>
                <a:lnTo>
                  <a:pt x="10544" y="10542"/>
                </a:lnTo>
                <a:lnTo>
                  <a:pt x="2828" y="21983"/>
                </a:lnTo>
                <a:lnTo>
                  <a:pt x="0" y="35991"/>
                </a:lnTo>
                <a:lnTo>
                  <a:pt x="0" y="2913456"/>
                </a:lnTo>
                <a:lnTo>
                  <a:pt x="2828" y="2927472"/>
                </a:lnTo>
                <a:lnTo>
                  <a:pt x="10544" y="2938916"/>
                </a:lnTo>
                <a:lnTo>
                  <a:pt x="21988" y="2946631"/>
                </a:lnTo>
                <a:lnTo>
                  <a:pt x="36004" y="2949460"/>
                </a:lnTo>
                <a:lnTo>
                  <a:pt x="2064867" y="2949460"/>
                </a:lnTo>
                <a:lnTo>
                  <a:pt x="2078883" y="2946631"/>
                </a:lnTo>
                <a:lnTo>
                  <a:pt x="2090327" y="2938916"/>
                </a:lnTo>
                <a:lnTo>
                  <a:pt x="2098043" y="2927472"/>
                </a:lnTo>
                <a:lnTo>
                  <a:pt x="2100872" y="2913456"/>
                </a:lnTo>
                <a:lnTo>
                  <a:pt x="2100872" y="35991"/>
                </a:lnTo>
                <a:lnTo>
                  <a:pt x="2098043" y="21983"/>
                </a:lnTo>
                <a:lnTo>
                  <a:pt x="2090327" y="10542"/>
                </a:lnTo>
                <a:lnTo>
                  <a:pt x="2078883" y="2828"/>
                </a:lnTo>
                <a:lnTo>
                  <a:pt x="2064867" y="0"/>
                </a:lnTo>
                <a:lnTo>
                  <a:pt x="36004" y="0"/>
                </a:lnTo>
                <a:close/>
              </a:path>
            </a:pathLst>
          </a:custGeom>
          <a:ln w="6350">
            <a:solidFill>
              <a:srgbClr val="C2965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>
            <a:spLocks noGrp="1"/>
          </p:cNvSpPr>
          <p:nvPr>
            <p:ph type="ftr" sz="quarter" idx="5"/>
          </p:nvPr>
        </p:nvSpPr>
        <p:spPr>
          <a:xfrm>
            <a:off x="347300" y="10139968"/>
            <a:ext cx="2303145" cy="3052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80"/>
              </a:lnSpc>
            </a:pPr>
            <a:r>
              <a:rPr dirty="0"/>
              <a:t>Please</a:t>
            </a:r>
            <a:r>
              <a:rPr spc="95" dirty="0"/>
              <a:t> </a:t>
            </a:r>
            <a:r>
              <a:rPr dirty="0"/>
              <a:t>advise</a:t>
            </a:r>
            <a:r>
              <a:rPr spc="100" dirty="0"/>
              <a:t> </a:t>
            </a:r>
            <a:r>
              <a:rPr dirty="0"/>
              <a:t>us</a:t>
            </a:r>
            <a:r>
              <a:rPr spc="100" dirty="0"/>
              <a:t> </a:t>
            </a:r>
            <a:r>
              <a:rPr dirty="0"/>
              <a:t>of</a:t>
            </a:r>
            <a:r>
              <a:rPr spc="100" dirty="0"/>
              <a:t> </a:t>
            </a:r>
            <a:r>
              <a:rPr dirty="0"/>
              <a:t>any</a:t>
            </a:r>
            <a:r>
              <a:rPr spc="100" dirty="0"/>
              <a:t> </a:t>
            </a:r>
            <a:r>
              <a:rPr dirty="0"/>
              <a:t>allergens</a:t>
            </a:r>
            <a:r>
              <a:rPr spc="100" dirty="0"/>
              <a:t> </a:t>
            </a:r>
            <a:r>
              <a:rPr dirty="0"/>
              <a:t>prior</a:t>
            </a:r>
            <a:r>
              <a:rPr spc="100" dirty="0"/>
              <a:t> </a:t>
            </a:r>
            <a:r>
              <a:rPr dirty="0"/>
              <a:t>to</a:t>
            </a:r>
            <a:r>
              <a:rPr spc="100" dirty="0"/>
              <a:t> </a:t>
            </a:r>
            <a:r>
              <a:rPr spc="-10" dirty="0"/>
              <a:t>ordering.</a:t>
            </a:r>
          </a:p>
          <a:p>
            <a:pPr marL="12700">
              <a:lnSpc>
                <a:spcPct val="100000"/>
              </a:lnSpc>
            </a:pPr>
            <a:r>
              <a:rPr spc="10" dirty="0"/>
              <a:t>A</a:t>
            </a:r>
            <a:r>
              <a:rPr spc="55" dirty="0"/>
              <a:t> </a:t>
            </a:r>
            <a:r>
              <a:rPr lang="en-GB" spc="10" dirty="0"/>
              <a:t>mandatory</a:t>
            </a:r>
            <a:r>
              <a:rPr spc="60" dirty="0"/>
              <a:t> </a:t>
            </a:r>
            <a:r>
              <a:rPr spc="10" dirty="0"/>
              <a:t>12.5%</a:t>
            </a:r>
            <a:r>
              <a:rPr spc="60" dirty="0"/>
              <a:t> </a:t>
            </a:r>
            <a:r>
              <a:rPr spc="10" dirty="0"/>
              <a:t>service</a:t>
            </a:r>
            <a:r>
              <a:rPr spc="60" dirty="0"/>
              <a:t> </a:t>
            </a:r>
            <a:r>
              <a:rPr spc="10" dirty="0"/>
              <a:t>charge</a:t>
            </a:r>
            <a:r>
              <a:rPr spc="55" dirty="0"/>
              <a:t> </a:t>
            </a:r>
            <a:r>
              <a:rPr spc="10" dirty="0"/>
              <a:t>will</a:t>
            </a:r>
            <a:r>
              <a:rPr spc="60" dirty="0"/>
              <a:t> </a:t>
            </a:r>
            <a:r>
              <a:rPr spc="10" dirty="0"/>
              <a:t>be</a:t>
            </a:r>
            <a:r>
              <a:rPr spc="60" dirty="0"/>
              <a:t> </a:t>
            </a:r>
            <a:r>
              <a:rPr spc="10" dirty="0"/>
              <a:t>added</a:t>
            </a:r>
            <a:r>
              <a:rPr spc="60" dirty="0"/>
              <a:t> </a:t>
            </a:r>
            <a:r>
              <a:rPr spc="10" dirty="0"/>
              <a:t>to</a:t>
            </a:r>
            <a:r>
              <a:rPr spc="60" dirty="0"/>
              <a:t> </a:t>
            </a:r>
            <a:r>
              <a:rPr spc="10" dirty="0"/>
              <a:t>your</a:t>
            </a:r>
            <a:r>
              <a:rPr spc="55" dirty="0"/>
              <a:t> </a:t>
            </a:r>
            <a:r>
              <a:rPr spc="-10" dirty="0"/>
              <a:t>bill.</a:t>
            </a:r>
          </a:p>
        </p:txBody>
      </p:sp>
      <p:sp>
        <p:nvSpPr>
          <p:cNvPr id="47" name="object 4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30"/>
              </a:lnSpc>
            </a:pPr>
            <a:r>
              <a:rPr spc="-10" dirty="0"/>
              <a:t>thewheatsheafchiltonfoliat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F834CFE-68D1-F735-BCC8-4E37F95DC54C}"/>
              </a:ext>
            </a:extLst>
          </p:cNvPr>
          <p:cNvSpPr txBox="1"/>
          <p:nvPr/>
        </p:nvSpPr>
        <p:spPr>
          <a:xfrm>
            <a:off x="2026215" y="1895786"/>
            <a:ext cx="176661" cy="1384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£7</a:t>
            </a:r>
            <a:endParaRPr lang="en-US" sz="9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8127B33-61A7-2235-98E6-2D45025C6379}"/>
              </a:ext>
            </a:extLst>
          </p:cNvPr>
          <p:cNvSpPr txBox="1"/>
          <p:nvPr/>
        </p:nvSpPr>
        <p:spPr>
          <a:xfrm>
            <a:off x="2074506" y="1631194"/>
            <a:ext cx="1487720" cy="88229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311150">
              <a:lnSpc>
                <a:spcPct val="100000"/>
              </a:lnSpc>
              <a:spcBef>
                <a:spcPts val="100"/>
              </a:spcBef>
            </a:pP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Ginger</a:t>
            </a:r>
            <a:r>
              <a:rPr lang="en-GB" sz="900" b="1" spc="-3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lang="en-GB" sz="900" b="1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Apple</a:t>
            </a:r>
            <a:r>
              <a:rPr lang="en-GB" sz="900" b="1" spc="-3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lang="en-GB" sz="900" b="1" spc="-2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Mule</a:t>
            </a:r>
            <a:endParaRPr lang="en-GB" sz="900" dirty="0">
              <a:latin typeface="Adobe Caslon Pro Semibold"/>
              <a:cs typeface="Adobe Caslon Pro Semibold"/>
            </a:endParaRPr>
          </a:p>
          <a:p>
            <a:pPr marL="311150">
              <a:lnSpc>
                <a:spcPct val="100000"/>
              </a:lnSpc>
            </a:pP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Ginger</a:t>
            </a:r>
            <a:r>
              <a:rPr lang="en-GB" sz="900" i="1" spc="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Beer, </a:t>
            </a: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Cider,</a:t>
            </a:r>
            <a:endParaRPr lang="en-GB" sz="900" dirty="0">
              <a:latin typeface="Adobe Caslon Pro"/>
              <a:cs typeface="Adobe Caslon Pro"/>
            </a:endParaRPr>
          </a:p>
          <a:p>
            <a:pPr marL="311150">
              <a:lnSpc>
                <a:spcPct val="100000"/>
              </a:lnSpc>
            </a:pP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Vodka,</a:t>
            </a:r>
            <a:r>
              <a:rPr lang="en-GB" sz="900" i="1" spc="-5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Lime</a:t>
            </a:r>
            <a:endParaRPr lang="en-GB" sz="900" dirty="0">
              <a:latin typeface="Adobe Caslon Pro"/>
              <a:cs typeface="Adobe Caslon Pro"/>
            </a:endParaRPr>
          </a:p>
          <a:p>
            <a:pPr marL="311150" marR="5080">
              <a:lnSpc>
                <a:spcPct val="100000"/>
              </a:lnSpc>
              <a:spcBef>
                <a:spcPts val="425"/>
              </a:spcBef>
            </a:pPr>
            <a:r>
              <a:rPr lang="en-GB"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Peach</a:t>
            </a:r>
            <a:r>
              <a:rPr lang="en-GB" sz="900" b="1" spc="-3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Tea</a:t>
            </a:r>
            <a:r>
              <a:rPr lang="en-GB" sz="900" b="1" spc="5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 </a:t>
            </a:r>
            <a:r>
              <a:rPr lang="en-GB" sz="900" b="1" spc="-10" dirty="0">
                <a:solidFill>
                  <a:srgbClr val="231F20"/>
                </a:solidFill>
                <a:latin typeface="Adobe Caslon Pro Semibold"/>
                <a:cs typeface="Adobe Caslon Pro Semibold"/>
              </a:rPr>
              <a:t>Spritz</a:t>
            </a:r>
            <a:br>
              <a:rPr lang="en-GB" sz="900" b="1" spc="500" dirty="0">
                <a:solidFill>
                  <a:srgbClr val="231F20"/>
                </a:solidFill>
                <a:latin typeface="Adobe Caslon Pro Semibold"/>
                <a:cs typeface="Adobe Caslon Pro Semibold"/>
              </a:rPr>
            </a:br>
            <a:r>
              <a:rPr lang="en-GB" sz="900" i="1" spc="-10" dirty="0">
                <a:solidFill>
                  <a:srgbClr val="231F20"/>
                </a:solidFill>
                <a:latin typeface="Adobe Caslon Pro"/>
                <a:cs typeface="Adobe Caslon Pro"/>
              </a:rPr>
              <a:t>Peach, </a:t>
            </a: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Raspberry</a:t>
            </a:r>
            <a:r>
              <a:rPr lang="en-GB" sz="900" i="1" spc="3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Gin,</a:t>
            </a:r>
            <a:r>
              <a:rPr lang="en-GB" sz="900" i="1" dirty="0">
                <a:solidFill>
                  <a:srgbClr val="231F20"/>
                </a:solidFill>
                <a:latin typeface="Adobe Caslon Pro"/>
                <a:cs typeface="Adobe Caslon Pro"/>
              </a:rPr>
              <a:t> Fizz,</a:t>
            </a:r>
            <a:r>
              <a:rPr lang="en-GB" sz="900" i="1" spc="-40" dirty="0">
                <a:solidFill>
                  <a:srgbClr val="231F20"/>
                </a:solidFill>
                <a:latin typeface="Adobe Caslon Pro"/>
                <a:cs typeface="Adobe Caslon Pro"/>
              </a:rPr>
              <a:t> </a:t>
            </a:r>
            <a:r>
              <a:rPr lang="en-GB" sz="900" i="1" spc="-20" dirty="0">
                <a:solidFill>
                  <a:srgbClr val="231F20"/>
                </a:solidFill>
                <a:latin typeface="Adobe Caslon Pro"/>
                <a:cs typeface="Adobe Caslon Pro"/>
              </a:rPr>
              <a:t>Soda</a:t>
            </a:r>
            <a:endParaRPr lang="en-GB" sz="900" dirty="0">
              <a:latin typeface="Adobe Caslon Pro"/>
              <a:cs typeface="Adobe Caslon Pro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C5506337-7870-9325-A050-061273E46758}"/>
              </a:ext>
            </a:extLst>
          </p:cNvPr>
          <p:cNvSpPr txBox="1"/>
          <p:nvPr/>
        </p:nvSpPr>
        <p:spPr>
          <a:xfrm>
            <a:off x="1978050" y="2315057"/>
            <a:ext cx="19685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4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B3088B3-BCC3-B687-2610-CF36C317C843}"/>
              </a:ext>
            </a:extLst>
          </p:cNvPr>
          <p:cNvSpPr txBox="1"/>
          <p:nvPr/>
        </p:nvSpPr>
        <p:spPr>
          <a:xfrm>
            <a:off x="5119820" y="6362017"/>
            <a:ext cx="1917216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t" hangingPunct="1"/>
            <a:r>
              <a:rPr lang="en-GB" sz="1000" dirty="0">
                <a:solidFill>
                  <a:srgbClr val="CEAB7F"/>
                </a:solidFill>
                <a:latin typeface="Benne"/>
              </a:rPr>
              <a:t>SIDES</a:t>
            </a:r>
            <a:r>
              <a:rPr lang="en-GB" sz="900" dirty="0">
                <a:latin typeface="Adobe Caslon Pro Semibold"/>
              </a:rPr>
              <a:t> </a:t>
            </a:r>
          </a:p>
          <a:p>
            <a:pPr eaLnBrk="1" fontAlgn="t" hangingPunct="1"/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b="1" dirty="0">
                <a:latin typeface="Adobe Caslon Pro Semibold"/>
              </a:rPr>
              <a:t>Loaded Mash  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i="1" dirty="0">
                <a:latin typeface="Adobe Caslon Pro Semibold"/>
              </a:rPr>
              <a:t>Crispy Bacon, Onion, Sticky Jus 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b="1" dirty="0">
                <a:latin typeface="Adobe Caslon Pro Semibold"/>
              </a:rPr>
              <a:t>Green Salad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i="1" dirty="0">
                <a:latin typeface="Adobe Caslon Pro Semibold"/>
              </a:rPr>
              <a:t>Ranch Dressing, Parmesan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b="1" dirty="0">
                <a:latin typeface="Adobe Caslon Pro Semibold"/>
              </a:rPr>
              <a:t>Truffle Fries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i="1" dirty="0">
                <a:latin typeface="Adobe Caslon Pro Semibold"/>
              </a:rPr>
              <a:t>Parmesan, Truffle Mayonnaise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b="1" dirty="0">
                <a:latin typeface="Adobe Caslon Pro Semibold"/>
              </a:rPr>
              <a:t>Roasted New Potatoes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i="1" dirty="0">
                <a:latin typeface="Adobe Caslon Pro Semibold"/>
              </a:rPr>
              <a:t>Garlic &amp; Parsley Butter 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b="1" dirty="0">
                <a:latin typeface="Adobe Caslon Pro Semibold"/>
              </a:rPr>
              <a:t>Fired Beans 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i="1" dirty="0">
                <a:latin typeface="Adobe Caslon Pro Semibold"/>
              </a:rPr>
              <a:t>Goats cheese, toasted garlic	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b="1" dirty="0">
                <a:latin typeface="Adobe Caslon Pro Semibold"/>
              </a:rPr>
              <a:t>Wood Fired Carrots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i="1" dirty="0">
                <a:latin typeface="Adobe Caslon Pro Semibold"/>
              </a:rPr>
              <a:t>Honey &amp; Mustard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b="1" dirty="0">
                <a:latin typeface="Adobe Caslon Pro Semibold"/>
              </a:rPr>
              <a:t>Triple Cooked Chips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b="1" dirty="0">
                <a:latin typeface="Adobe Caslon Pro Semibold"/>
              </a:rPr>
              <a:t>Fries</a:t>
            </a:r>
            <a:endParaRPr lang="en-GB" sz="900" dirty="0">
              <a:latin typeface="Adobe Caslon Pro Semibold"/>
            </a:endParaRPr>
          </a:p>
          <a:p>
            <a:pPr eaLnBrk="1" fontAlgn="t" hangingPunct="1"/>
            <a:r>
              <a:rPr lang="en-GB" sz="900" i="1" dirty="0">
                <a:latin typeface="Adobe Caslon Pro Semibold"/>
              </a:rPr>
              <a:t>Sea Salt	</a:t>
            </a:r>
            <a:endParaRPr lang="en-GB" sz="900" dirty="0">
              <a:latin typeface="Adobe Caslon Pro Semibold"/>
            </a:endParaRPr>
          </a:p>
          <a:p>
            <a:endParaRPr lang="en-GB" dirty="0"/>
          </a:p>
        </p:txBody>
      </p:sp>
      <p:sp>
        <p:nvSpPr>
          <p:cNvPr id="55" name="object 22">
            <a:extLst>
              <a:ext uri="{FF2B5EF4-FFF2-40B4-BE49-F238E27FC236}">
                <a16:creationId xmlns:a16="http://schemas.microsoft.com/office/drawing/2014/main" id="{B6DEAE36-7F8B-2AE6-E3D8-BF52D62DC10B}"/>
              </a:ext>
            </a:extLst>
          </p:cNvPr>
          <p:cNvSpPr txBox="1"/>
          <p:nvPr/>
        </p:nvSpPr>
        <p:spPr>
          <a:xfrm>
            <a:off x="6832571" y="6835879"/>
            <a:ext cx="196850" cy="18158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6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GB" sz="900" i="1" spc="-25" dirty="0">
              <a:solidFill>
                <a:srgbClr val="231F20"/>
              </a:solidFill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£7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GB" sz="900" i="1" spc="-25" dirty="0">
              <a:solidFill>
                <a:srgbClr val="231F20"/>
              </a:solidFill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£7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GB" sz="900" i="1" spc="-25" dirty="0">
              <a:solidFill>
                <a:srgbClr val="231F20"/>
              </a:solidFill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£7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£7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£7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£6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GB" sz="900" i="1" spc="-25" dirty="0">
              <a:solidFill>
                <a:srgbClr val="231F20"/>
              </a:solidFill>
              <a:latin typeface="Adobe Caslon Pro"/>
              <a:cs typeface="Adobe Caslon Pro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£6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57" name="object 21">
            <a:extLst>
              <a:ext uri="{FF2B5EF4-FFF2-40B4-BE49-F238E27FC236}">
                <a16:creationId xmlns:a16="http://schemas.microsoft.com/office/drawing/2014/main" id="{32ECDC8F-3A7E-7DA2-66EC-B0E29CD0BE94}"/>
              </a:ext>
            </a:extLst>
          </p:cNvPr>
          <p:cNvSpPr txBox="1"/>
          <p:nvPr/>
        </p:nvSpPr>
        <p:spPr>
          <a:xfrm>
            <a:off x="6932583" y="4281281"/>
            <a:ext cx="1936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6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61" name="object 8">
            <a:extLst>
              <a:ext uri="{FF2B5EF4-FFF2-40B4-BE49-F238E27FC236}">
                <a16:creationId xmlns:a16="http://schemas.microsoft.com/office/drawing/2014/main" id="{08C02FD5-321D-F6D5-2027-96AF1600062C}"/>
              </a:ext>
            </a:extLst>
          </p:cNvPr>
          <p:cNvSpPr txBox="1"/>
          <p:nvPr/>
        </p:nvSpPr>
        <p:spPr>
          <a:xfrm>
            <a:off x="6983536" y="2508648"/>
            <a:ext cx="24099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£12</a:t>
            </a:r>
            <a:endParaRPr sz="900" dirty="0">
              <a:latin typeface="Adobe Caslon Pro"/>
              <a:cs typeface="Adobe Caslon Pro"/>
            </a:endParaRPr>
          </a:p>
        </p:txBody>
      </p:sp>
      <p:sp>
        <p:nvSpPr>
          <p:cNvPr id="63" name="object 21">
            <a:extLst>
              <a:ext uri="{FF2B5EF4-FFF2-40B4-BE49-F238E27FC236}">
                <a16:creationId xmlns:a16="http://schemas.microsoft.com/office/drawing/2014/main" id="{27A6B90D-5D9F-A9A8-E35F-3710C9DD6EE6}"/>
              </a:ext>
            </a:extLst>
          </p:cNvPr>
          <p:cNvSpPr txBox="1"/>
          <p:nvPr/>
        </p:nvSpPr>
        <p:spPr>
          <a:xfrm>
            <a:off x="6940198" y="4671654"/>
            <a:ext cx="19367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£1</a:t>
            </a:r>
            <a:r>
              <a:rPr lang="en-GB" sz="900" i="1" spc="-25" dirty="0">
                <a:solidFill>
                  <a:srgbClr val="231F20"/>
                </a:solidFill>
                <a:latin typeface="Adobe Caslon Pro"/>
                <a:cs typeface="Adobe Caslon Pro"/>
              </a:rPr>
              <a:t>5</a:t>
            </a:r>
            <a:endParaRPr sz="900" dirty="0">
              <a:latin typeface="Adobe Caslon Pro"/>
              <a:cs typeface="Adobe Caslon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01_Wheatsheaf_Dinner Menu" id="{B1D884EC-199B-AC47-BF8C-CE168CB30A62}" vid="{D255C278-0B78-C242-8762-7F3CC906CA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ae26720-7bbb-4946-a424-4a6d4fb0031f" xsi:nil="true"/>
    <lcf76f155ced4ddcb4097134ff3c332f xmlns="7ab3b300-6a69-4a8a-87bb-be772c43c96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3AB0102EEB1F479B54592613BF1A20" ma:contentTypeVersion="19" ma:contentTypeDescription="Create a new document." ma:contentTypeScope="" ma:versionID="97f474b8762e65e87bf3515a161a33e9">
  <xsd:schema xmlns:xsd="http://www.w3.org/2001/XMLSchema" xmlns:xs="http://www.w3.org/2001/XMLSchema" xmlns:p="http://schemas.microsoft.com/office/2006/metadata/properties" xmlns:ns2="7ab3b300-6a69-4a8a-87bb-be772c43c963" xmlns:ns3="7ae26720-7bbb-4946-a424-4a6d4fb0031f" targetNamespace="http://schemas.microsoft.com/office/2006/metadata/properties" ma:root="true" ma:fieldsID="20471b5dffdda638b8d5967c29cbb4da" ns2:_="" ns3:_="">
    <xsd:import namespace="7ab3b300-6a69-4a8a-87bb-be772c43c963"/>
    <xsd:import namespace="7ae26720-7bbb-4946-a424-4a6d4fb003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b3b300-6a69-4a8a-87bb-be772c43c9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68c6502d-db0c-4054-beaf-1e95f5f0bb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e26720-7bbb-4946-a424-4a6d4fb0031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001b8ab-ae37-4be5-b2fb-68c7da0353c6}" ma:internalName="TaxCatchAll" ma:showField="CatchAllData" ma:web="7ae26720-7bbb-4946-a424-4a6d4fb003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95B3B4-6098-47FF-AAD4-27DBD9FB9864}">
  <ds:schemaRefs>
    <ds:schemaRef ds:uri="http://schemas.microsoft.com/office/2006/documentManagement/types"/>
    <ds:schemaRef ds:uri="http://purl.org/dc/dcmitype/"/>
    <ds:schemaRef ds:uri="7ae26720-7bbb-4946-a424-4a6d4fb0031f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7ab3b300-6a69-4a8a-87bb-be772c43c963"/>
  </ds:schemaRefs>
</ds:datastoreItem>
</file>

<file path=customXml/itemProps2.xml><?xml version="1.0" encoding="utf-8"?>
<ds:datastoreItem xmlns:ds="http://schemas.openxmlformats.org/officeDocument/2006/customXml" ds:itemID="{AFE820B8-319B-45FD-A384-AF68576D0D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b3b300-6a69-4a8a-87bb-be772c43c963"/>
    <ds:schemaRef ds:uri="7ae26720-7bbb-4946-a424-4a6d4fb003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970365-DD0D-4FD4-A563-E129A6CD96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597</Words>
  <Application>Microsoft Office PowerPoint</Application>
  <PresentationFormat>Custom</PresentationFormat>
  <Paragraphs>125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Adobe Caslon Pro</vt:lpstr>
      <vt:lpstr>Adobe Caslon Pro Semibold</vt:lpstr>
      <vt:lpstr>Aptos</vt:lpstr>
      <vt:lpstr>Benne</vt:lpstr>
      <vt:lpstr>Calibri</vt:lpstr>
      <vt:lpstr>Times New Roman</vt:lpstr>
      <vt:lpstr>Office Theme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Shaun Hampsey</dc:creator>
  <cp:lastModifiedBy>WheatSheaflnn Pub</cp:lastModifiedBy>
  <cp:revision>3</cp:revision>
  <cp:lastPrinted>2026-07-16T10:16:51Z</cp:lastPrinted>
  <dcterms:created xsi:type="dcterms:W3CDTF">2026-04-21T07:29:45Z</dcterms:created>
  <dcterms:modified xsi:type="dcterms:W3CDTF">2026-07-23T16:19:36Z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2026-04-08T00:00:00Z</vt:filetime>
  </property>
  <property fmtid="{D5CDD505-2E9C-101B-9397-08002B2CF9AE}" pid="3" name="Creator">
    <vt:lpwstr>Adobe InDesign 21.2 (Macintosh)</vt:lpwstr>
  </property>
  <property fmtid="{D5CDD505-2E9C-101B-9397-08002B2CF9AE}" pid="4" name="LastSaved">
    <vt:filetime>2026-04-17T00:00:00Z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0x010100503AB0102EEB1F479B54592613BF1A20</vt:lpwstr>
  </property>
</Properties>
</file>